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70" r:id="rId3"/>
    <p:sldId id="286" r:id="rId4"/>
    <p:sldId id="287" r:id="rId5"/>
    <p:sldId id="288" r:id="rId6"/>
    <p:sldId id="289" r:id="rId7"/>
    <p:sldId id="29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>
      <p:cViewPr>
        <p:scale>
          <a:sx n="100" d="100"/>
          <a:sy n="100" d="100"/>
        </p:scale>
        <p:origin x="-1237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143D-4503-423B-B037-97F2E95209A6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83CDE-C85E-4266-903D-D1B2FBA6B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7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049A64-9CF8-452F-AB16-5A249C7EBB2C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5331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80B2-E80F-492C-8D20-ECDEDB895879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235E-A8A1-4666-A8E3-2AB390223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D82D-27BA-4700-8446-324530A93A40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9D28-D291-4661-99A9-77F3323B6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52A0-40BA-46E2-B829-122EFBABC16F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A778-2893-4A7C-AB5F-0B5959FDA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CDBDF5-8F56-4375-A923-85E707D6273D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39744-3437-466B-A096-99C0509D46B9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95605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D06A0C-F2ED-41D3-A63F-F8B0ADE1A4A5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788AC-37A1-441E-A3D9-FDBDC87CBC81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48278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9CA23A-94FD-49C1-9F12-F15C79008DD8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BAB29-85EE-4D13-8EB3-5BEC8A5309BB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63610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BB6157-4E00-404F-A85A-E997D868B561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C59C-2F9E-42CC-B0AC-0F7FE11C6F56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1115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8FEA03-3257-44F1-B5E7-62D9AA3F265C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B9C2C-D851-4E37-BDF0-071977F9E639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062936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497E8E-772B-46DC-AA97-866DBDB6C340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49946-895D-482C-A8D3-9077B9B4A13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97193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59B97D-3A5F-421C-878C-2A9CEC8E06D9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C9B4B-BB84-478C-9A63-37DE65A1CA4B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13007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A873CE-8FCA-4B25-980E-17D56E0D00AB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9C1E5-73E2-4556-9B49-D7C96FD7A675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16080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0AF2-DE9A-4DDB-A530-DA3B58FA5101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B716-1FC6-436B-B5EA-A86FCEE3D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FF97A0-9767-4E65-BCC5-0FB37CD9A9C8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E0D12-EA62-4F56-9790-3E12760FF9CA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08397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3F6802-B392-4D72-AD48-52DEC94B42E5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B09C7-6497-48C8-B6CD-0EF757081884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58863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87355B-4650-4285-9DDA-EF75C183FF41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37384-5D42-47A3-964D-D9BD511E1EB4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603848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C33FE6-A0E5-45BF-A3DB-7CFB7A33F422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919DF-9509-4947-9EB7-9FF13EA9D802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878906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B38C14-7017-4BBC-8B1E-E8956106B1A0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8CA88-107E-4E2E-AB06-D77F18A43AEA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82000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E47D-CE59-474A-8A0F-EF7AE1675D68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4167-8710-4C6D-91C1-DE2DA44FA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33E9D-5A25-4B0A-8313-4C3A5CE80D28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07A2-45E6-40D8-AC0D-506628450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03552-FDC2-480F-BFC7-C68A1F28FC73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6956-03C6-4D60-B6B9-8A307EE91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72A2-E071-43DE-BC1C-2363CC839F76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6D4E-9C8E-45A0-B9B7-28C24B618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9B2F-25ED-436A-A917-58C86CB9DE8C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8E49-27AB-43B6-B76B-2E017F9ED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4064-B5D6-4D3E-802E-7B4741FE51E3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C334-6328-49A5-BE12-79D999236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51C0-08CF-484A-AF93-388601CC06F7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8DCC-C52E-4E12-970A-4E061A402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6AB3A4-9183-4688-9233-47A6816C3FA3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2E1044-8066-4A94-B7C4-3C6FF2CE5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fr-CA" altLang="zh-CN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fr-CA" altLang="zh-CN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2A459D4-0101-4D07-894C-2E705796E3DC}" type="datetimeFigureOut">
              <a:rPr lang="zh-CN" altLang="en-US"/>
              <a:pPr>
                <a:defRPr/>
              </a:pPr>
              <a:t>2025/2/28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5F71F0-7C67-4D36-BBDB-36A791C070A2}" type="slidenum">
              <a:rPr lang="fr-CA" altLang="zh-CN" smtClean="0">
                <a:cs typeface="Arial" panose="020B0604020202020204" pitchFamily="34" charset="0"/>
              </a:rPr>
              <a:pPr/>
              <a:t>‹#›</a:t>
            </a:fld>
            <a:endParaRPr lang="fr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8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4213" y="184467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547664" y="548680"/>
            <a:ext cx="7128792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«Переселение граждан из аварийного жилищного фонда на территории Ленинградской области в 2019 – 2025 годах»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84213" y="6381328"/>
            <a:ext cx="6984503" cy="4381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t="5461" r="5650" b="5489"/>
          <a:stretch/>
        </p:blipFill>
        <p:spPr bwMode="auto">
          <a:xfrm rot="5400000">
            <a:off x="2720566" y="20733"/>
            <a:ext cx="4611628" cy="681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1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5601" r="6031" b="5704"/>
          <a:stretch/>
        </p:blipFill>
        <p:spPr bwMode="auto">
          <a:xfrm rot="5400000">
            <a:off x="1134955" y="1314815"/>
            <a:ext cx="2721831" cy="406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t="5319" r="5650" b="5489"/>
          <a:stretch/>
        </p:blipFill>
        <p:spPr bwMode="auto">
          <a:xfrm rot="5400000">
            <a:off x="5263657" y="1285979"/>
            <a:ext cx="2751396" cy="40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908720"/>
            <a:ext cx="7032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Многоквартирные жилые дома на 100 и 200 квартир (проект)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6296744" cy="481608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Луга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Многоквартирные жилые дома на 100 и 200 квартир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572548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43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Многоквартирные жилые дома на 100 и 200 квартир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1" y="1268760"/>
            <a:ext cx="3558033" cy="47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887979" cy="366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96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Многоквартирные жилые дома на 100 и 200 квартир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248472" cy="318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8" y="1268760"/>
            <a:ext cx="3638488" cy="485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38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Многоквартирные жилые дома на 100 и 200 квартир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630422" cy="34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624403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16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4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67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243</vt:lpstr>
      <vt:lpstr>Презентация PowerPoint</vt:lpstr>
      <vt:lpstr>Презентация PowerPoint</vt:lpstr>
      <vt:lpstr>Многоквартирные жилые дома на 100 и 200 квартир</vt:lpstr>
      <vt:lpstr>Многоквартирные жилые дома на 100 и 200 квартир</vt:lpstr>
      <vt:lpstr>Многоквартирные жилые дома на 100 и 200 квартир</vt:lpstr>
      <vt:lpstr>Многоквартирные жилые дома на 100 и 200 квартир</vt:lpstr>
    </vt:vector>
  </TitlesOfParts>
  <Company>Administrahion Luga municipal Area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Лужский муниципальный район Ленинградской области</dc:title>
  <dc:creator>Mordachjova</dc:creator>
  <cp:lastModifiedBy>Япаев С.А.</cp:lastModifiedBy>
  <cp:revision>67</cp:revision>
  <dcterms:created xsi:type="dcterms:W3CDTF">2016-12-15T11:31:32Z</dcterms:created>
  <dcterms:modified xsi:type="dcterms:W3CDTF">2025-02-28T13:20:00Z</dcterms:modified>
</cp:coreProperties>
</file>