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60" r:id="rId3"/>
    <p:sldId id="262" r:id="rId4"/>
    <p:sldId id="264" r:id="rId5"/>
    <p:sldId id="265" r:id="rId6"/>
    <p:sldId id="266" r:id="rId7"/>
    <p:sldId id="267" r:id="rId8"/>
    <p:sldId id="269" r:id="rId9"/>
    <p:sldId id="261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6915"/>
    <a:srgbClr val="FFB3B3"/>
    <a:srgbClr val="FFCCCC"/>
    <a:srgbClr val="FFE7E7"/>
    <a:srgbClr val="FDF0E7"/>
    <a:srgbClr val="FFC900"/>
    <a:srgbClr val="173A8D"/>
    <a:srgbClr val="129481"/>
    <a:srgbClr val="0F2741"/>
    <a:srgbClr val="0017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3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211772-AD94-49A1-81EB-9C9354C2B2CB}" type="doc">
      <dgm:prSet loTypeId="urn:microsoft.com/office/officeart/2005/8/layout/process3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AAD71D1-A93D-406F-A3F0-1C808217C6E8}">
      <dgm:prSet phldrT="[Текст]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algn="ctr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ПУТЕВКИ</a:t>
          </a:r>
        </a:p>
      </dgm:t>
    </dgm:pt>
    <dgm:pt modelId="{7DF6917B-3D3E-4173-A509-C48901B4B6CA}" type="parTrans" cxnId="{F923E8C8-64A7-4519-ADBC-572FD01F4B99}">
      <dgm:prSet/>
      <dgm:spPr/>
      <dgm:t>
        <a:bodyPr/>
        <a:lstStyle/>
        <a:p>
          <a:endParaRPr lang="ru-RU"/>
        </a:p>
      </dgm:t>
    </dgm:pt>
    <dgm:pt modelId="{DDD23E2A-F9CE-4B42-B31E-A651A507F9DB}" type="sibTrans" cxnId="{F923E8C8-64A7-4519-ADBC-572FD01F4B99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16EE86C1-08CF-431F-8A1D-D2833B86A45D}">
      <dgm:prSet phldrT="[Текст]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  <a:buFontTx/>
            <a:buNone/>
          </a:pPr>
          <a:r>
            <a:rPr lang="ru-RU" altLang="ko-KR" b="1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1.</a:t>
          </a: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Выбор организации отдыха детей и их оздоровления (Необходимо проверить состоит ли выбранное учреждение в </a:t>
          </a:r>
          <a:r>
            <a:rPr lang="ru-RU" altLang="ko-KR" b="1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реестре</a:t>
          </a: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лагерей субъекта РФ в котором находится);</a:t>
          </a:r>
          <a:endParaRPr lang="ru-RU" dirty="0"/>
        </a:p>
      </dgm:t>
    </dgm:pt>
    <dgm:pt modelId="{F19406EF-1AD2-4474-98F1-8DA6ED0302E5}" type="parTrans" cxnId="{FDFC9F80-28DA-4722-9D99-4E0D6DC462D8}">
      <dgm:prSet/>
      <dgm:spPr/>
      <dgm:t>
        <a:bodyPr/>
        <a:lstStyle/>
        <a:p>
          <a:endParaRPr lang="ru-RU"/>
        </a:p>
      </dgm:t>
    </dgm:pt>
    <dgm:pt modelId="{2D7E3D73-FD66-460F-A304-5B24809184FB}" type="sibTrans" cxnId="{FDFC9F80-28DA-4722-9D99-4E0D6DC462D8}">
      <dgm:prSet/>
      <dgm:spPr/>
      <dgm:t>
        <a:bodyPr/>
        <a:lstStyle/>
        <a:p>
          <a:endParaRPr lang="ru-RU"/>
        </a:p>
      </dgm:t>
    </dgm:pt>
    <dgm:pt modelId="{B99123A8-335F-498B-9A25-6EC791DF43DA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ОТДЫХ В ЛАГЕРЕ</a:t>
          </a:r>
        </a:p>
      </dgm:t>
    </dgm:pt>
    <dgm:pt modelId="{709A1F4E-9CF4-47D9-A789-A4EFC25E4DF9}" type="parTrans" cxnId="{2EF1847D-E069-42B2-8953-9FBA53DF8739}">
      <dgm:prSet/>
      <dgm:spPr/>
      <dgm:t>
        <a:bodyPr/>
        <a:lstStyle/>
        <a:p>
          <a:endParaRPr lang="ru-RU"/>
        </a:p>
      </dgm:t>
    </dgm:pt>
    <dgm:pt modelId="{6EFEE9B9-36D2-4EA6-AC83-A145A04DE283}" type="sibTrans" cxnId="{2EF1847D-E069-42B2-8953-9FBA53DF8739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546FFA74-FED6-4E9F-9D16-D560001F1E39}">
      <dgm:prSet phldrT="[Текст]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 algn="ctr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СБОР И ПОДАЧА ДОКУМЕНТОВ</a:t>
          </a:r>
        </a:p>
      </dgm:t>
    </dgm:pt>
    <dgm:pt modelId="{0275A4D6-020E-4BBE-AAA5-7F42FE0EB795}" type="parTrans" cxnId="{E5280253-1C47-43F1-9851-E18BC6A05F73}">
      <dgm:prSet/>
      <dgm:spPr/>
      <dgm:t>
        <a:bodyPr/>
        <a:lstStyle/>
        <a:p>
          <a:endParaRPr lang="ru-RU"/>
        </a:p>
      </dgm:t>
    </dgm:pt>
    <dgm:pt modelId="{1B5E074F-7586-4331-BCF5-15B2B40BE5CD}" type="sibTrans" cxnId="{E5280253-1C47-43F1-9851-E18BC6A05F73}">
      <dgm:prSet/>
      <dgm:spPr/>
      <dgm:t>
        <a:bodyPr/>
        <a:lstStyle/>
        <a:p>
          <a:endParaRPr lang="ru-RU"/>
        </a:p>
      </dgm:t>
    </dgm:pt>
    <dgm:pt modelId="{404FDEB7-0C1E-444E-923B-8FF049CA12AD}">
      <dgm:prSet phldrT="[Текст]"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  <a:buFontTx/>
            <a:buNone/>
          </a:pP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Документы можно подать  в филиалах, удаленных рабочих местах МФЦ</a:t>
          </a:r>
          <a:endParaRPr lang="ru-RU" dirty="0"/>
        </a:p>
      </dgm:t>
    </dgm:pt>
    <dgm:pt modelId="{90732874-1078-4FFF-893E-02C71A01EE20}" type="parTrans" cxnId="{10F108BF-C0BD-49DD-9845-0FF3FD411CE5}">
      <dgm:prSet/>
      <dgm:spPr/>
      <dgm:t>
        <a:bodyPr/>
        <a:lstStyle/>
        <a:p>
          <a:endParaRPr lang="ru-RU"/>
        </a:p>
      </dgm:t>
    </dgm:pt>
    <dgm:pt modelId="{31E7568E-4086-4F0E-9E02-F6116DB48A5D}" type="sibTrans" cxnId="{10F108BF-C0BD-49DD-9845-0FF3FD411CE5}">
      <dgm:prSet/>
      <dgm:spPr/>
      <dgm:t>
        <a:bodyPr/>
        <a:lstStyle/>
        <a:p>
          <a:endParaRPr lang="ru-RU"/>
        </a:p>
      </dgm:t>
    </dgm:pt>
    <dgm:pt modelId="{4E54C819-066D-4D15-933F-9F56EC83524E}">
      <dgm:prSet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  <a:buFontTx/>
            <a:buNone/>
          </a:pPr>
          <a:r>
            <a:rPr lang="ru-RU" altLang="ko-KR" b="1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2</a:t>
          </a: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. Заключение договора об оказании услуг по отдыху и оздоровлению между </a:t>
          </a:r>
          <a:r>
            <a:rPr lang="ru-RU" altLang="ko-KR" b="1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родителем </a:t>
          </a: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(законным представителем)</a:t>
          </a:r>
          <a:r>
            <a:rPr lang="ru-RU" altLang="ko-KR" b="1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</a:t>
          </a: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и</a:t>
          </a:r>
          <a:r>
            <a:rPr lang="ru-RU" altLang="ko-KR" b="1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организацией отдыха детей и их оздоровления состоящей в реестре</a:t>
          </a: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;</a:t>
          </a:r>
        </a:p>
      </dgm:t>
    </dgm:pt>
    <dgm:pt modelId="{BFD5CC3B-3098-43BB-AD70-1692B86F558C}" type="parTrans" cxnId="{6E139B28-9165-40A9-B70C-B282DCA2B0EF}">
      <dgm:prSet/>
      <dgm:spPr/>
      <dgm:t>
        <a:bodyPr/>
        <a:lstStyle/>
        <a:p>
          <a:endParaRPr lang="ru-RU"/>
        </a:p>
      </dgm:t>
    </dgm:pt>
    <dgm:pt modelId="{04492DB5-C27E-4CAC-B55C-E32A63EACB03}" type="sibTrans" cxnId="{6E139B28-9165-40A9-B70C-B282DCA2B0EF}">
      <dgm:prSet/>
      <dgm:spPr/>
      <dgm:t>
        <a:bodyPr/>
        <a:lstStyle/>
        <a:p>
          <a:endParaRPr lang="ru-RU"/>
        </a:p>
      </dgm:t>
    </dgm:pt>
    <dgm:pt modelId="{5E76B0AF-4C34-4E43-A062-FCD38D8F9EBE}">
      <dgm:prSet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  <a:buFontTx/>
            <a:buNone/>
          </a:pPr>
          <a:r>
            <a:rPr lang="ru-RU" altLang="ko-KR" b="1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3</a:t>
          </a: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. </a:t>
          </a:r>
          <a:r>
            <a:rPr lang="ru-RU" altLang="ko-KR" b="1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Оплата</a:t>
          </a: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полной стоимости путевки </a:t>
          </a:r>
          <a:r>
            <a:rPr lang="ru-RU" altLang="ko-KR" b="1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родителем</a:t>
          </a: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(законным представителем).</a:t>
          </a:r>
        </a:p>
      </dgm:t>
    </dgm:pt>
    <dgm:pt modelId="{3438A897-DCD3-4487-A3E3-A5A10D3B5D30}" type="parTrans" cxnId="{7B647002-4F16-4D52-9715-F32EE2B44AB2}">
      <dgm:prSet/>
      <dgm:spPr/>
      <dgm:t>
        <a:bodyPr/>
        <a:lstStyle/>
        <a:p>
          <a:endParaRPr lang="ru-RU"/>
        </a:p>
      </dgm:t>
    </dgm:pt>
    <dgm:pt modelId="{7FD377EA-8006-459F-B553-328B48320263}" type="sibTrans" cxnId="{7B647002-4F16-4D52-9715-F32EE2B44AB2}">
      <dgm:prSet/>
      <dgm:spPr/>
      <dgm:t>
        <a:bodyPr/>
        <a:lstStyle/>
        <a:p>
          <a:endParaRPr lang="ru-RU"/>
        </a:p>
      </dgm:t>
    </dgm:pt>
    <dgm:pt modelId="{ECB6CF4C-6ACE-48DF-8F6F-9B6A1AEA380B}">
      <dgm:prSet/>
      <dgm:spPr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  <a:buFontTx/>
            <a:buNone/>
          </a:pPr>
          <a:r>
            <a:rPr lang="ru-RU" altLang="ko-KR" b="0" i="0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Перед отъездом из лагеря не забудьте получить:</a:t>
          </a:r>
        </a:p>
      </dgm:t>
    </dgm:pt>
    <dgm:pt modelId="{001FDAB8-E06A-4ADB-879C-4030351F0165}" type="parTrans" cxnId="{E0C02164-1510-47F5-8D85-48984A3C8AA3}">
      <dgm:prSet/>
      <dgm:spPr/>
      <dgm:t>
        <a:bodyPr/>
        <a:lstStyle/>
        <a:p>
          <a:endParaRPr lang="ru-RU"/>
        </a:p>
      </dgm:t>
    </dgm:pt>
    <dgm:pt modelId="{CD52EB5F-467F-4C8B-B0BE-16188720E712}" type="sibTrans" cxnId="{E0C02164-1510-47F5-8D85-48984A3C8AA3}">
      <dgm:prSet/>
      <dgm:spPr/>
      <dgm:t>
        <a:bodyPr/>
        <a:lstStyle/>
        <a:p>
          <a:endParaRPr lang="ru-RU"/>
        </a:p>
      </dgm:t>
    </dgm:pt>
    <dgm:pt modelId="{FBF45F29-AEDD-4F62-93A0-37142A51F0A1}">
      <dgm:prSet/>
      <dgm:spPr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  <a:buFontTx/>
            <a:buNone/>
          </a:pPr>
          <a:endParaRPr lang="ru-RU" altLang="ko-KR" i="1" dirty="0">
            <a:latin typeface="Times New Roman" panose="02020603050405020304" pitchFamily="18" charset="0"/>
            <a:ea typeface="돋움" pitchFamily="50" charset="-127"/>
            <a:cs typeface="Times New Roman" panose="02020603050405020304" pitchFamily="18" charset="0"/>
          </a:endParaRPr>
        </a:p>
      </dgm:t>
    </dgm:pt>
    <dgm:pt modelId="{3621DCD8-9401-4F16-9DC4-B5E94F6A839D}" type="parTrans" cxnId="{D798D01C-7847-4026-8B72-3DB99B047308}">
      <dgm:prSet/>
      <dgm:spPr/>
      <dgm:t>
        <a:bodyPr/>
        <a:lstStyle/>
        <a:p>
          <a:endParaRPr lang="ru-RU"/>
        </a:p>
      </dgm:t>
    </dgm:pt>
    <dgm:pt modelId="{EA3077DA-207C-469D-BE32-F24FBB13AE67}" type="sibTrans" cxnId="{D798D01C-7847-4026-8B72-3DB99B047308}">
      <dgm:prSet/>
      <dgm:spPr/>
      <dgm:t>
        <a:bodyPr/>
        <a:lstStyle/>
        <a:p>
          <a:endParaRPr lang="ru-RU"/>
        </a:p>
      </dgm:t>
    </dgm:pt>
    <dgm:pt modelId="{1F1B8F91-C7D2-47E6-9283-6A544AD5B2F4}">
      <dgm:prSet/>
      <dgm:spPr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  <a:buFontTx/>
            <a:buNone/>
          </a:pPr>
          <a:r>
            <a:rPr lang="ru-RU" altLang="ko-KR" b="1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1.</a:t>
          </a: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</a:t>
          </a:r>
          <a:r>
            <a:rPr lang="ru-RU" altLang="ko-KR" b="1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Обратный</a:t>
          </a: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(отрывной) </a:t>
          </a:r>
          <a:r>
            <a:rPr lang="ru-RU" altLang="ko-KR" b="1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талон</a:t>
          </a: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к путевке в оригинале;</a:t>
          </a:r>
        </a:p>
      </dgm:t>
    </dgm:pt>
    <dgm:pt modelId="{F228FF64-8D4E-4CEB-9594-D593E886BBC6}" type="parTrans" cxnId="{ED32EB3A-16C8-4154-906F-979964B7085C}">
      <dgm:prSet/>
      <dgm:spPr/>
      <dgm:t>
        <a:bodyPr/>
        <a:lstStyle/>
        <a:p>
          <a:endParaRPr lang="ru-RU"/>
        </a:p>
      </dgm:t>
    </dgm:pt>
    <dgm:pt modelId="{63A57208-BE67-4E37-A81A-9C6FE33E9AA8}" type="sibTrans" cxnId="{ED32EB3A-16C8-4154-906F-979964B7085C}">
      <dgm:prSet/>
      <dgm:spPr/>
      <dgm:t>
        <a:bodyPr/>
        <a:lstStyle/>
        <a:p>
          <a:endParaRPr lang="ru-RU"/>
        </a:p>
      </dgm:t>
    </dgm:pt>
    <dgm:pt modelId="{406AD521-421F-4645-A44C-A7BE14BB4D90}">
      <dgm:prSet/>
      <dgm:spPr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  <a:buFontTx/>
            <a:buNone/>
          </a:pPr>
          <a:r>
            <a:rPr lang="ru-RU" altLang="ko-KR" b="1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2.</a:t>
          </a: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</a:t>
          </a:r>
          <a:r>
            <a:rPr lang="ru-RU" altLang="ko-KR" b="1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Договор</a:t>
          </a: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 об оказании услуг по организации отдыха и оздоровления в оригинале.</a:t>
          </a:r>
        </a:p>
      </dgm:t>
    </dgm:pt>
    <dgm:pt modelId="{574D015F-042B-4304-910E-546F540C6C4C}" type="parTrans" cxnId="{26ED02F9-9188-4A75-B7AE-750DA8211BE3}">
      <dgm:prSet/>
      <dgm:spPr/>
      <dgm:t>
        <a:bodyPr/>
        <a:lstStyle/>
        <a:p>
          <a:endParaRPr lang="ru-RU"/>
        </a:p>
      </dgm:t>
    </dgm:pt>
    <dgm:pt modelId="{8882A3C5-EE01-4FEB-8D36-E9851831940D}" type="sibTrans" cxnId="{26ED02F9-9188-4A75-B7AE-750DA8211BE3}">
      <dgm:prSet/>
      <dgm:spPr/>
      <dgm:t>
        <a:bodyPr/>
        <a:lstStyle/>
        <a:p>
          <a:endParaRPr lang="ru-RU"/>
        </a:p>
      </dgm:t>
    </dgm:pt>
    <dgm:pt modelId="{EDAC1626-9E77-461F-82D0-483790DAC9C9}">
      <dgm:prSet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  <a:buFontTx/>
            <a:buNone/>
          </a:pPr>
          <a:r>
            <a:rPr lang="ru-RU" altLang="ko-KR" dirty="0">
              <a:latin typeface="Times New Roman" panose="02020603050405020304" pitchFamily="18" charset="0"/>
              <a:ea typeface="돋움" pitchFamily="50" charset="-127"/>
              <a:cs typeface="Times New Roman" panose="02020603050405020304" pitchFamily="18" charset="0"/>
            </a:rPr>
            <a:t>Ленинградской области.</a:t>
          </a:r>
          <a:endParaRPr lang="ru-RU" dirty="0"/>
        </a:p>
      </dgm:t>
    </dgm:pt>
    <dgm:pt modelId="{AB69939A-E36E-4CD4-8F39-C4BF014800A7}" type="parTrans" cxnId="{3EDE64B2-B32E-46FA-8052-C3015E7EDF16}">
      <dgm:prSet/>
      <dgm:spPr/>
      <dgm:t>
        <a:bodyPr/>
        <a:lstStyle/>
        <a:p>
          <a:endParaRPr lang="ru-RU"/>
        </a:p>
      </dgm:t>
    </dgm:pt>
    <dgm:pt modelId="{C9F729AB-A397-4F7D-AC55-494747111891}" type="sibTrans" cxnId="{3EDE64B2-B32E-46FA-8052-C3015E7EDF16}">
      <dgm:prSet/>
      <dgm:spPr/>
      <dgm:t>
        <a:bodyPr/>
        <a:lstStyle/>
        <a:p>
          <a:endParaRPr lang="ru-RU"/>
        </a:p>
      </dgm:t>
    </dgm:pt>
    <dgm:pt modelId="{C2546F76-0275-4610-9CBF-D67A299B2AAA}">
      <dgm:prSet phldrT="[Текст]"/>
      <dgm:spPr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  <a:buFontTx/>
            <a:buNone/>
          </a:pPr>
          <a:endParaRPr lang="ru-RU" dirty="0"/>
        </a:p>
      </dgm:t>
    </dgm:pt>
    <dgm:pt modelId="{13B4B0F8-7C88-4C71-B544-403DD53FDFA5}" type="parTrans" cxnId="{C3BCB32F-A365-424B-A8D1-955AA05F228A}">
      <dgm:prSet/>
      <dgm:spPr/>
      <dgm:t>
        <a:bodyPr/>
        <a:lstStyle/>
        <a:p>
          <a:endParaRPr lang="ru-RU"/>
        </a:p>
      </dgm:t>
    </dgm:pt>
    <dgm:pt modelId="{943521C3-3E7B-431C-ADC8-B3318343877C}" type="sibTrans" cxnId="{C3BCB32F-A365-424B-A8D1-955AA05F228A}">
      <dgm:prSet/>
      <dgm:spPr/>
      <dgm:t>
        <a:bodyPr/>
        <a:lstStyle/>
        <a:p>
          <a:endParaRPr lang="ru-RU"/>
        </a:p>
      </dgm:t>
    </dgm:pt>
    <dgm:pt modelId="{388347F9-9226-4355-81B7-ADA2E35AECF7}">
      <dgm:prSet phldrT="[Текст]"/>
      <dgm:spPr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marL="57150" indent="0">
            <a:lnSpc>
              <a:spcPct val="90000"/>
            </a:lnSpc>
            <a:spcAft>
              <a:spcPct val="15000"/>
            </a:spcAft>
            <a:buFontTx/>
            <a:buNone/>
          </a:pPr>
          <a:endParaRPr lang="ru-RU" dirty="0"/>
        </a:p>
      </dgm:t>
    </dgm:pt>
    <dgm:pt modelId="{82B13206-C0DC-4A03-B32D-019EDF1B8E61}" type="parTrans" cxnId="{151D3EC2-1755-46A1-A988-2D3496856D70}">
      <dgm:prSet/>
      <dgm:spPr/>
      <dgm:t>
        <a:bodyPr/>
        <a:lstStyle/>
        <a:p>
          <a:endParaRPr lang="ru-RU"/>
        </a:p>
      </dgm:t>
    </dgm:pt>
    <dgm:pt modelId="{E5602640-DE9D-4C95-AC57-4B4E3C9CE1C4}" type="sibTrans" cxnId="{151D3EC2-1755-46A1-A988-2D3496856D70}">
      <dgm:prSet/>
      <dgm:spPr/>
      <dgm:t>
        <a:bodyPr/>
        <a:lstStyle/>
        <a:p>
          <a:endParaRPr lang="ru-RU"/>
        </a:p>
      </dgm:t>
    </dgm:pt>
    <dgm:pt modelId="{800B4E97-445B-480E-B7B4-ED18B1372165}">
      <dgm:prSet/>
      <dgm:spPr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  <a:buFontTx/>
            <a:buNone/>
          </a:pPr>
          <a:endParaRPr lang="ru-RU" altLang="ko-KR" dirty="0">
            <a:latin typeface="Times New Roman" panose="02020603050405020304" pitchFamily="18" charset="0"/>
            <a:ea typeface="돋움" pitchFamily="50" charset="-127"/>
            <a:cs typeface="Times New Roman" panose="02020603050405020304" pitchFamily="18" charset="0"/>
          </a:endParaRPr>
        </a:p>
      </dgm:t>
    </dgm:pt>
    <dgm:pt modelId="{EB470AB9-B24B-4432-8062-33A4D7784B00}" type="parTrans" cxnId="{54A168D8-CD59-4DFE-BE5D-E53CA6899B79}">
      <dgm:prSet/>
      <dgm:spPr/>
      <dgm:t>
        <a:bodyPr/>
        <a:lstStyle/>
        <a:p>
          <a:endParaRPr lang="ru-RU"/>
        </a:p>
      </dgm:t>
    </dgm:pt>
    <dgm:pt modelId="{56DC6BE5-91EA-4D9C-962E-5B97B1A41E20}" type="sibTrans" cxnId="{54A168D8-CD59-4DFE-BE5D-E53CA6899B79}">
      <dgm:prSet/>
      <dgm:spPr/>
      <dgm:t>
        <a:bodyPr/>
        <a:lstStyle/>
        <a:p>
          <a:endParaRPr lang="ru-RU"/>
        </a:p>
      </dgm:t>
    </dgm:pt>
    <dgm:pt modelId="{140D0BBE-03AF-4D7E-B8CC-6BE7ECD9773A}">
      <dgm:prSet phldrT="[Текст]"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  <a:buFontTx/>
            <a:buNone/>
          </a:pPr>
          <a:endParaRPr lang="ru-RU" dirty="0"/>
        </a:p>
      </dgm:t>
    </dgm:pt>
    <dgm:pt modelId="{A7FC8CF7-FF57-4EED-8BE9-D500A5C95296}" type="parTrans" cxnId="{03C0DA8E-9EFC-45FB-8A74-1340E57913D3}">
      <dgm:prSet/>
      <dgm:spPr/>
      <dgm:t>
        <a:bodyPr/>
        <a:lstStyle/>
        <a:p>
          <a:endParaRPr lang="ru-RU"/>
        </a:p>
      </dgm:t>
    </dgm:pt>
    <dgm:pt modelId="{1B651827-49FF-474E-A9C1-67DA466C18AD}" type="sibTrans" cxnId="{03C0DA8E-9EFC-45FB-8A74-1340E57913D3}">
      <dgm:prSet/>
      <dgm:spPr/>
      <dgm:t>
        <a:bodyPr/>
        <a:lstStyle/>
        <a:p>
          <a:endParaRPr lang="ru-RU"/>
        </a:p>
      </dgm:t>
    </dgm:pt>
    <dgm:pt modelId="{19B7631D-43EE-40EF-827E-3BA075988E5C}" type="pres">
      <dgm:prSet presAssocID="{6E211772-AD94-49A1-81EB-9C9354C2B2C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8EC3C-C25C-4A47-8438-16808EDF7A66}" type="pres">
      <dgm:prSet presAssocID="{6AAD71D1-A93D-406F-A3F0-1C808217C6E8}" presName="composite" presStyleCnt="0"/>
      <dgm:spPr/>
    </dgm:pt>
    <dgm:pt modelId="{106E5742-E410-4EE7-9BD4-2ADF5C12A19F}" type="pres">
      <dgm:prSet presAssocID="{6AAD71D1-A93D-406F-A3F0-1C808217C6E8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1ED47-A29F-4AB6-9543-170B895EDE60}" type="pres">
      <dgm:prSet presAssocID="{6AAD71D1-A93D-406F-A3F0-1C808217C6E8}" presName="parSh" presStyleLbl="node1" presStyleIdx="0" presStyleCnt="3"/>
      <dgm:spPr/>
      <dgm:t>
        <a:bodyPr/>
        <a:lstStyle/>
        <a:p>
          <a:endParaRPr lang="ru-RU"/>
        </a:p>
      </dgm:t>
    </dgm:pt>
    <dgm:pt modelId="{A4348B07-C194-497E-AF84-AD9F5917F4D7}" type="pres">
      <dgm:prSet presAssocID="{6AAD71D1-A93D-406F-A3F0-1C808217C6E8}" presName="desTx" presStyleLbl="fgAcc1" presStyleIdx="0" presStyleCnt="3" custScaleX="112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454D3-DDB7-4FB8-8E40-DC10B6340014}" type="pres">
      <dgm:prSet presAssocID="{DDD23E2A-F9CE-4B42-B31E-A651A507F9D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E0994EAC-6507-4632-96ED-90A936550F97}" type="pres">
      <dgm:prSet presAssocID="{DDD23E2A-F9CE-4B42-B31E-A651A507F9DB}" presName="connTx" presStyleLbl="sibTrans2D1" presStyleIdx="0" presStyleCnt="2"/>
      <dgm:spPr/>
      <dgm:t>
        <a:bodyPr/>
        <a:lstStyle/>
        <a:p>
          <a:endParaRPr lang="ru-RU"/>
        </a:p>
      </dgm:t>
    </dgm:pt>
    <dgm:pt modelId="{523F1E79-897B-4FF6-8F6D-EE0CD9200C73}" type="pres">
      <dgm:prSet presAssocID="{B99123A8-335F-498B-9A25-6EC791DF43DA}" presName="composite" presStyleCnt="0"/>
      <dgm:spPr/>
    </dgm:pt>
    <dgm:pt modelId="{89B64A8F-7448-41DA-BD37-7BC15D5BCD45}" type="pres">
      <dgm:prSet presAssocID="{B99123A8-335F-498B-9A25-6EC791DF43D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3497F-83DC-459C-B718-37A95D84658E}" type="pres">
      <dgm:prSet presAssocID="{B99123A8-335F-498B-9A25-6EC791DF43DA}" presName="parSh" presStyleLbl="node1" presStyleIdx="1" presStyleCnt="3" custScaleX="105477"/>
      <dgm:spPr/>
      <dgm:t>
        <a:bodyPr/>
        <a:lstStyle/>
        <a:p>
          <a:endParaRPr lang="ru-RU"/>
        </a:p>
      </dgm:t>
    </dgm:pt>
    <dgm:pt modelId="{5232FA9C-DC1A-4B2F-A931-6E06E63C59CA}" type="pres">
      <dgm:prSet presAssocID="{B99123A8-335F-498B-9A25-6EC791DF43DA}" presName="desTx" presStyleLbl="fgAcc1" presStyleIdx="1" presStyleCnt="3" custScaleX="113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C1CF6-D4C4-4319-B555-8445FE2F5353}" type="pres">
      <dgm:prSet presAssocID="{6EFEE9B9-36D2-4EA6-AC83-A145A04DE283}" presName="sibTrans" presStyleLbl="sibTrans2D1" presStyleIdx="1" presStyleCnt="2"/>
      <dgm:spPr/>
      <dgm:t>
        <a:bodyPr/>
        <a:lstStyle/>
        <a:p>
          <a:endParaRPr lang="ru-RU"/>
        </a:p>
      </dgm:t>
    </dgm:pt>
    <dgm:pt modelId="{7A73F291-312B-47DB-BB63-E32CA8B32BE9}" type="pres">
      <dgm:prSet presAssocID="{6EFEE9B9-36D2-4EA6-AC83-A145A04DE283}" presName="connTx" presStyleLbl="sibTrans2D1" presStyleIdx="1" presStyleCnt="2"/>
      <dgm:spPr/>
      <dgm:t>
        <a:bodyPr/>
        <a:lstStyle/>
        <a:p>
          <a:endParaRPr lang="ru-RU"/>
        </a:p>
      </dgm:t>
    </dgm:pt>
    <dgm:pt modelId="{7BE50AB2-87B3-4F8D-AAD2-0CFB3B9AC8A1}" type="pres">
      <dgm:prSet presAssocID="{546FFA74-FED6-4E9F-9D16-D560001F1E39}" presName="composite" presStyleCnt="0"/>
      <dgm:spPr/>
    </dgm:pt>
    <dgm:pt modelId="{FF613757-1CA2-4E2F-B5CB-4E39CE2D4538}" type="pres">
      <dgm:prSet presAssocID="{546FFA74-FED6-4E9F-9D16-D560001F1E39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6B3449-97CF-4470-8758-1672949E8E1F}" type="pres">
      <dgm:prSet presAssocID="{546FFA74-FED6-4E9F-9D16-D560001F1E39}" presName="parSh" presStyleLbl="node1" presStyleIdx="2" presStyleCnt="3" custScaleX="113244"/>
      <dgm:spPr/>
      <dgm:t>
        <a:bodyPr/>
        <a:lstStyle/>
        <a:p>
          <a:endParaRPr lang="ru-RU"/>
        </a:p>
      </dgm:t>
    </dgm:pt>
    <dgm:pt modelId="{931A2A37-93DD-4E4D-B109-6FCD4D47B3E9}" type="pres">
      <dgm:prSet presAssocID="{546FFA74-FED6-4E9F-9D16-D560001F1E39}" presName="desTx" presStyleLbl="fgAcc1" presStyleIdx="2" presStyleCnt="3" custScaleX="108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EFA18F-B97C-4CA9-8DB2-BC955661CDC4}" type="presOf" srcId="{406AD521-421F-4645-A44C-A7BE14BB4D90}" destId="{5232FA9C-DC1A-4B2F-A931-6E06E63C59CA}" srcOrd="0" destOrd="5" presId="urn:microsoft.com/office/officeart/2005/8/layout/process3"/>
    <dgm:cxn modelId="{6E139B28-9165-40A9-B70C-B282DCA2B0EF}" srcId="{6AAD71D1-A93D-406F-A3F0-1C808217C6E8}" destId="{4E54C819-066D-4D15-933F-9F56EC83524E}" srcOrd="2" destOrd="0" parTransId="{BFD5CC3B-3098-43BB-AD70-1692B86F558C}" sibTransId="{04492DB5-C27E-4CAC-B55C-E32A63EACB03}"/>
    <dgm:cxn modelId="{3EDE64B2-B32E-46FA-8052-C3015E7EDF16}" srcId="{546FFA74-FED6-4E9F-9D16-D560001F1E39}" destId="{EDAC1626-9E77-461F-82D0-483790DAC9C9}" srcOrd="2" destOrd="0" parTransId="{AB69939A-E36E-4CD4-8F39-C4BF014800A7}" sibTransId="{C9F729AB-A397-4F7D-AC55-494747111891}"/>
    <dgm:cxn modelId="{E5280253-1C47-43F1-9851-E18BC6A05F73}" srcId="{6E211772-AD94-49A1-81EB-9C9354C2B2CB}" destId="{546FFA74-FED6-4E9F-9D16-D560001F1E39}" srcOrd="2" destOrd="0" parTransId="{0275A4D6-020E-4BBE-AAA5-7F42FE0EB795}" sibTransId="{1B5E074F-7586-4331-BCF5-15B2B40BE5CD}"/>
    <dgm:cxn modelId="{B747A918-34FB-4711-A9EA-C8D43D970DA6}" type="presOf" srcId="{6AAD71D1-A93D-406F-A3F0-1C808217C6E8}" destId="{106E5742-E410-4EE7-9BD4-2ADF5C12A19F}" srcOrd="0" destOrd="0" presId="urn:microsoft.com/office/officeart/2005/8/layout/process3"/>
    <dgm:cxn modelId="{94C1EA64-934C-41F0-A2FD-553D81254DA5}" type="presOf" srcId="{388347F9-9226-4355-81B7-ADA2E35AECF7}" destId="{5232FA9C-DC1A-4B2F-A931-6E06E63C59CA}" srcOrd="0" destOrd="0" presId="urn:microsoft.com/office/officeart/2005/8/layout/process3"/>
    <dgm:cxn modelId="{F923E8C8-64A7-4519-ADBC-572FD01F4B99}" srcId="{6E211772-AD94-49A1-81EB-9C9354C2B2CB}" destId="{6AAD71D1-A93D-406F-A3F0-1C808217C6E8}" srcOrd="0" destOrd="0" parTransId="{7DF6917B-3D3E-4173-A509-C48901B4B6CA}" sibTransId="{DDD23E2A-F9CE-4B42-B31E-A651A507F9DB}"/>
    <dgm:cxn modelId="{CA482772-C58C-4DE3-A9C1-249190B11F03}" type="presOf" srcId="{C2546F76-0275-4610-9CBF-D67A299B2AAA}" destId="{A4348B07-C194-497E-AF84-AD9F5917F4D7}" srcOrd="0" destOrd="0" presId="urn:microsoft.com/office/officeart/2005/8/layout/process3"/>
    <dgm:cxn modelId="{4075FD84-245D-491E-8C9C-6B13E038556C}" type="presOf" srcId="{1F1B8F91-C7D2-47E6-9283-6A544AD5B2F4}" destId="{5232FA9C-DC1A-4B2F-A931-6E06E63C59CA}" srcOrd="0" destOrd="3" presId="urn:microsoft.com/office/officeart/2005/8/layout/process3"/>
    <dgm:cxn modelId="{C3BCB32F-A365-424B-A8D1-955AA05F228A}" srcId="{6AAD71D1-A93D-406F-A3F0-1C808217C6E8}" destId="{C2546F76-0275-4610-9CBF-D67A299B2AAA}" srcOrd="0" destOrd="0" parTransId="{13B4B0F8-7C88-4C71-B544-403DD53FDFA5}" sibTransId="{943521C3-3E7B-431C-ADC8-B3318343877C}"/>
    <dgm:cxn modelId="{A31E20FB-1E46-4EA9-855A-B8D8C75F15D5}" type="presOf" srcId="{B99123A8-335F-498B-9A25-6EC791DF43DA}" destId="{89B64A8F-7448-41DA-BD37-7BC15D5BCD45}" srcOrd="0" destOrd="0" presId="urn:microsoft.com/office/officeart/2005/8/layout/process3"/>
    <dgm:cxn modelId="{F9318FEA-8049-4B2E-81CF-1107C56BEDAE}" type="presOf" srcId="{404FDEB7-0C1E-444E-923B-8FF049CA12AD}" destId="{931A2A37-93DD-4E4D-B109-6FCD4D47B3E9}" srcOrd="0" destOrd="1" presId="urn:microsoft.com/office/officeart/2005/8/layout/process3"/>
    <dgm:cxn modelId="{3F2B0D59-7FE6-4022-8DBA-45A173ECCC3A}" type="presOf" srcId="{6E211772-AD94-49A1-81EB-9C9354C2B2CB}" destId="{19B7631D-43EE-40EF-827E-3BA075988E5C}" srcOrd="0" destOrd="0" presId="urn:microsoft.com/office/officeart/2005/8/layout/process3"/>
    <dgm:cxn modelId="{D798D01C-7847-4026-8B72-3DB99B047308}" srcId="{B99123A8-335F-498B-9A25-6EC791DF43DA}" destId="{FBF45F29-AEDD-4F62-93A0-37142A51F0A1}" srcOrd="2" destOrd="0" parTransId="{3621DCD8-9401-4F16-9DC4-B5E94F6A839D}" sibTransId="{EA3077DA-207C-469D-BE32-F24FBB13AE67}"/>
    <dgm:cxn modelId="{FDFC9F80-28DA-4722-9D99-4E0D6DC462D8}" srcId="{6AAD71D1-A93D-406F-A3F0-1C808217C6E8}" destId="{16EE86C1-08CF-431F-8A1D-D2833B86A45D}" srcOrd="1" destOrd="0" parTransId="{F19406EF-1AD2-4474-98F1-8DA6ED0302E5}" sibTransId="{2D7E3D73-FD66-460F-A304-5B24809184FB}"/>
    <dgm:cxn modelId="{54A168D8-CD59-4DFE-BE5D-E53CA6899B79}" srcId="{B99123A8-335F-498B-9A25-6EC791DF43DA}" destId="{800B4E97-445B-480E-B7B4-ED18B1372165}" srcOrd="4" destOrd="0" parTransId="{EB470AB9-B24B-4432-8062-33A4D7784B00}" sibTransId="{56DC6BE5-91EA-4D9C-962E-5B97B1A41E20}"/>
    <dgm:cxn modelId="{2EF1847D-E069-42B2-8953-9FBA53DF8739}" srcId="{6E211772-AD94-49A1-81EB-9C9354C2B2CB}" destId="{B99123A8-335F-498B-9A25-6EC791DF43DA}" srcOrd="1" destOrd="0" parTransId="{709A1F4E-9CF4-47D9-A789-A4EFC25E4DF9}" sibTransId="{6EFEE9B9-36D2-4EA6-AC83-A145A04DE283}"/>
    <dgm:cxn modelId="{E2987CA7-17BA-4719-B98A-92EDCACA0E37}" type="presOf" srcId="{DDD23E2A-F9CE-4B42-B31E-A651A507F9DB}" destId="{E0994EAC-6507-4632-96ED-90A936550F97}" srcOrd="1" destOrd="0" presId="urn:microsoft.com/office/officeart/2005/8/layout/process3"/>
    <dgm:cxn modelId="{E0C02164-1510-47F5-8D85-48984A3C8AA3}" srcId="{B99123A8-335F-498B-9A25-6EC791DF43DA}" destId="{ECB6CF4C-6ACE-48DF-8F6F-9B6A1AEA380B}" srcOrd="1" destOrd="0" parTransId="{001FDAB8-E06A-4ADB-879C-4030351F0165}" sibTransId="{CD52EB5F-467F-4C8B-B0BE-16188720E712}"/>
    <dgm:cxn modelId="{0F714531-A54E-4126-8677-C501833CD08E}" type="presOf" srcId="{6EFEE9B9-36D2-4EA6-AC83-A145A04DE283}" destId="{B84C1CF6-D4C4-4319-B555-8445FE2F5353}" srcOrd="0" destOrd="0" presId="urn:microsoft.com/office/officeart/2005/8/layout/process3"/>
    <dgm:cxn modelId="{7B647002-4F16-4D52-9715-F32EE2B44AB2}" srcId="{6AAD71D1-A93D-406F-A3F0-1C808217C6E8}" destId="{5E76B0AF-4C34-4E43-A062-FCD38D8F9EBE}" srcOrd="3" destOrd="0" parTransId="{3438A897-DCD3-4487-A3E3-A5A10D3B5D30}" sibTransId="{7FD377EA-8006-459F-B553-328B48320263}"/>
    <dgm:cxn modelId="{03C0DA8E-9EFC-45FB-8A74-1340E57913D3}" srcId="{546FFA74-FED6-4E9F-9D16-D560001F1E39}" destId="{140D0BBE-03AF-4D7E-B8CC-6BE7ECD9773A}" srcOrd="0" destOrd="0" parTransId="{A7FC8CF7-FF57-4EED-8BE9-D500A5C95296}" sibTransId="{1B651827-49FF-474E-A9C1-67DA466C18AD}"/>
    <dgm:cxn modelId="{0BAEE265-ADFA-4CE0-8308-D9262ECD02AB}" type="presOf" srcId="{B99123A8-335F-498B-9A25-6EC791DF43DA}" destId="{4B83497F-83DC-459C-B718-37A95D84658E}" srcOrd="1" destOrd="0" presId="urn:microsoft.com/office/officeart/2005/8/layout/process3"/>
    <dgm:cxn modelId="{2B29C0B2-CF75-4B0A-895A-D104962D16DA}" type="presOf" srcId="{FBF45F29-AEDD-4F62-93A0-37142A51F0A1}" destId="{5232FA9C-DC1A-4B2F-A931-6E06E63C59CA}" srcOrd="0" destOrd="2" presId="urn:microsoft.com/office/officeart/2005/8/layout/process3"/>
    <dgm:cxn modelId="{761F75DB-1014-43A1-A014-62E0C91D33F4}" type="presOf" srcId="{5E76B0AF-4C34-4E43-A062-FCD38D8F9EBE}" destId="{A4348B07-C194-497E-AF84-AD9F5917F4D7}" srcOrd="0" destOrd="3" presId="urn:microsoft.com/office/officeart/2005/8/layout/process3"/>
    <dgm:cxn modelId="{671FEE92-8451-4077-8F10-10F24DAFFC43}" type="presOf" srcId="{ECB6CF4C-6ACE-48DF-8F6F-9B6A1AEA380B}" destId="{5232FA9C-DC1A-4B2F-A931-6E06E63C59CA}" srcOrd="0" destOrd="1" presId="urn:microsoft.com/office/officeart/2005/8/layout/process3"/>
    <dgm:cxn modelId="{A162B944-9299-48E2-B54E-00F6895B3A64}" type="presOf" srcId="{140D0BBE-03AF-4D7E-B8CC-6BE7ECD9773A}" destId="{931A2A37-93DD-4E4D-B109-6FCD4D47B3E9}" srcOrd="0" destOrd="0" presId="urn:microsoft.com/office/officeart/2005/8/layout/process3"/>
    <dgm:cxn modelId="{151D3EC2-1755-46A1-A988-2D3496856D70}" srcId="{B99123A8-335F-498B-9A25-6EC791DF43DA}" destId="{388347F9-9226-4355-81B7-ADA2E35AECF7}" srcOrd="0" destOrd="0" parTransId="{82B13206-C0DC-4A03-B32D-019EDF1B8E61}" sibTransId="{E5602640-DE9D-4C95-AC57-4B4E3C9CE1C4}"/>
    <dgm:cxn modelId="{2B8690BD-9D83-46CE-86FE-846C1F6D7A5D}" type="presOf" srcId="{EDAC1626-9E77-461F-82D0-483790DAC9C9}" destId="{931A2A37-93DD-4E4D-B109-6FCD4D47B3E9}" srcOrd="0" destOrd="2" presId="urn:microsoft.com/office/officeart/2005/8/layout/process3"/>
    <dgm:cxn modelId="{5FFB2975-86E1-499A-BBF7-269FC6CFABDC}" type="presOf" srcId="{546FFA74-FED6-4E9F-9D16-D560001F1E39}" destId="{716B3449-97CF-4470-8758-1672949E8E1F}" srcOrd="1" destOrd="0" presId="urn:microsoft.com/office/officeart/2005/8/layout/process3"/>
    <dgm:cxn modelId="{C878FD4A-0C0B-4BDA-A68A-5FC1BFF55FA0}" type="presOf" srcId="{6AAD71D1-A93D-406F-A3F0-1C808217C6E8}" destId="{8871ED47-A29F-4AB6-9543-170B895EDE60}" srcOrd="1" destOrd="0" presId="urn:microsoft.com/office/officeart/2005/8/layout/process3"/>
    <dgm:cxn modelId="{5BEE5C2F-32AB-4860-9F53-F2DBF38A8ACD}" type="presOf" srcId="{6EFEE9B9-36D2-4EA6-AC83-A145A04DE283}" destId="{7A73F291-312B-47DB-BB63-E32CA8B32BE9}" srcOrd="1" destOrd="0" presId="urn:microsoft.com/office/officeart/2005/8/layout/process3"/>
    <dgm:cxn modelId="{26ED02F9-9188-4A75-B7AE-750DA8211BE3}" srcId="{B99123A8-335F-498B-9A25-6EC791DF43DA}" destId="{406AD521-421F-4645-A44C-A7BE14BB4D90}" srcOrd="5" destOrd="0" parTransId="{574D015F-042B-4304-910E-546F540C6C4C}" sibTransId="{8882A3C5-EE01-4FEB-8D36-E9851831940D}"/>
    <dgm:cxn modelId="{10F108BF-C0BD-49DD-9845-0FF3FD411CE5}" srcId="{546FFA74-FED6-4E9F-9D16-D560001F1E39}" destId="{404FDEB7-0C1E-444E-923B-8FF049CA12AD}" srcOrd="1" destOrd="0" parTransId="{90732874-1078-4FFF-893E-02C71A01EE20}" sibTransId="{31E7568E-4086-4F0E-9E02-F6116DB48A5D}"/>
    <dgm:cxn modelId="{16996438-8A43-466F-84A0-283056C4FEEB}" type="presOf" srcId="{800B4E97-445B-480E-B7B4-ED18B1372165}" destId="{5232FA9C-DC1A-4B2F-A931-6E06E63C59CA}" srcOrd="0" destOrd="4" presId="urn:microsoft.com/office/officeart/2005/8/layout/process3"/>
    <dgm:cxn modelId="{ED32EB3A-16C8-4154-906F-979964B7085C}" srcId="{B99123A8-335F-498B-9A25-6EC791DF43DA}" destId="{1F1B8F91-C7D2-47E6-9283-6A544AD5B2F4}" srcOrd="3" destOrd="0" parTransId="{F228FF64-8D4E-4CEB-9594-D593E886BBC6}" sibTransId="{63A57208-BE67-4E37-A81A-9C6FE33E9AA8}"/>
    <dgm:cxn modelId="{18520B9D-4448-4A1D-BBFB-3F63B94496D1}" type="presOf" srcId="{546FFA74-FED6-4E9F-9D16-D560001F1E39}" destId="{FF613757-1CA2-4E2F-B5CB-4E39CE2D4538}" srcOrd="0" destOrd="0" presId="urn:microsoft.com/office/officeart/2005/8/layout/process3"/>
    <dgm:cxn modelId="{EAF76059-558E-4A71-B9B5-19CCBA8D769C}" type="presOf" srcId="{16EE86C1-08CF-431F-8A1D-D2833B86A45D}" destId="{A4348B07-C194-497E-AF84-AD9F5917F4D7}" srcOrd="0" destOrd="1" presId="urn:microsoft.com/office/officeart/2005/8/layout/process3"/>
    <dgm:cxn modelId="{EF304617-5271-474E-9862-04B6E1A9D932}" type="presOf" srcId="{DDD23E2A-F9CE-4B42-B31E-A651A507F9DB}" destId="{4CE454D3-DDB7-4FB8-8E40-DC10B6340014}" srcOrd="0" destOrd="0" presId="urn:microsoft.com/office/officeart/2005/8/layout/process3"/>
    <dgm:cxn modelId="{7CD61589-03CE-44C3-AC40-502334EEADD7}" type="presOf" srcId="{4E54C819-066D-4D15-933F-9F56EC83524E}" destId="{A4348B07-C194-497E-AF84-AD9F5917F4D7}" srcOrd="0" destOrd="2" presId="urn:microsoft.com/office/officeart/2005/8/layout/process3"/>
    <dgm:cxn modelId="{9317C738-25FF-4AC1-B6F5-BF917F050623}" type="presParOf" srcId="{19B7631D-43EE-40EF-827E-3BA075988E5C}" destId="{3DE8EC3C-C25C-4A47-8438-16808EDF7A66}" srcOrd="0" destOrd="0" presId="urn:microsoft.com/office/officeart/2005/8/layout/process3"/>
    <dgm:cxn modelId="{7B225524-4878-474D-9F4C-37BA4184FDF9}" type="presParOf" srcId="{3DE8EC3C-C25C-4A47-8438-16808EDF7A66}" destId="{106E5742-E410-4EE7-9BD4-2ADF5C12A19F}" srcOrd="0" destOrd="0" presId="urn:microsoft.com/office/officeart/2005/8/layout/process3"/>
    <dgm:cxn modelId="{4C23B167-0B33-42B5-A714-38518C8B5B76}" type="presParOf" srcId="{3DE8EC3C-C25C-4A47-8438-16808EDF7A66}" destId="{8871ED47-A29F-4AB6-9543-170B895EDE60}" srcOrd="1" destOrd="0" presId="urn:microsoft.com/office/officeart/2005/8/layout/process3"/>
    <dgm:cxn modelId="{FD82F7AB-F41B-471A-AC5C-1E39B5623ABF}" type="presParOf" srcId="{3DE8EC3C-C25C-4A47-8438-16808EDF7A66}" destId="{A4348B07-C194-497E-AF84-AD9F5917F4D7}" srcOrd="2" destOrd="0" presId="urn:microsoft.com/office/officeart/2005/8/layout/process3"/>
    <dgm:cxn modelId="{2A5F106D-80EE-4715-9A12-94A55A733B3B}" type="presParOf" srcId="{19B7631D-43EE-40EF-827E-3BA075988E5C}" destId="{4CE454D3-DDB7-4FB8-8E40-DC10B6340014}" srcOrd="1" destOrd="0" presId="urn:microsoft.com/office/officeart/2005/8/layout/process3"/>
    <dgm:cxn modelId="{9A10F2D5-1948-435C-B471-2CBE5FF43C5F}" type="presParOf" srcId="{4CE454D3-DDB7-4FB8-8E40-DC10B6340014}" destId="{E0994EAC-6507-4632-96ED-90A936550F97}" srcOrd="0" destOrd="0" presId="urn:microsoft.com/office/officeart/2005/8/layout/process3"/>
    <dgm:cxn modelId="{110ADFF5-C6A6-40B2-966F-EF92206E2B17}" type="presParOf" srcId="{19B7631D-43EE-40EF-827E-3BA075988E5C}" destId="{523F1E79-897B-4FF6-8F6D-EE0CD9200C73}" srcOrd="2" destOrd="0" presId="urn:microsoft.com/office/officeart/2005/8/layout/process3"/>
    <dgm:cxn modelId="{357B3C16-047F-4D3D-8180-31C998537CA7}" type="presParOf" srcId="{523F1E79-897B-4FF6-8F6D-EE0CD9200C73}" destId="{89B64A8F-7448-41DA-BD37-7BC15D5BCD45}" srcOrd="0" destOrd="0" presId="urn:microsoft.com/office/officeart/2005/8/layout/process3"/>
    <dgm:cxn modelId="{CA9321E5-118F-4C13-A326-3884628F8AF4}" type="presParOf" srcId="{523F1E79-897B-4FF6-8F6D-EE0CD9200C73}" destId="{4B83497F-83DC-459C-B718-37A95D84658E}" srcOrd="1" destOrd="0" presId="urn:microsoft.com/office/officeart/2005/8/layout/process3"/>
    <dgm:cxn modelId="{2A481795-45FC-4AAE-98A3-95304CE0D00D}" type="presParOf" srcId="{523F1E79-897B-4FF6-8F6D-EE0CD9200C73}" destId="{5232FA9C-DC1A-4B2F-A931-6E06E63C59CA}" srcOrd="2" destOrd="0" presId="urn:microsoft.com/office/officeart/2005/8/layout/process3"/>
    <dgm:cxn modelId="{6E96C8E3-7B7A-4D0E-9646-B5FD63C0C85D}" type="presParOf" srcId="{19B7631D-43EE-40EF-827E-3BA075988E5C}" destId="{B84C1CF6-D4C4-4319-B555-8445FE2F5353}" srcOrd="3" destOrd="0" presId="urn:microsoft.com/office/officeart/2005/8/layout/process3"/>
    <dgm:cxn modelId="{93B1762C-48D1-4F7C-A299-6E0080FC6C58}" type="presParOf" srcId="{B84C1CF6-D4C4-4319-B555-8445FE2F5353}" destId="{7A73F291-312B-47DB-BB63-E32CA8B32BE9}" srcOrd="0" destOrd="0" presId="urn:microsoft.com/office/officeart/2005/8/layout/process3"/>
    <dgm:cxn modelId="{559DBE1E-A37E-4F9D-B568-3B33500CCCAF}" type="presParOf" srcId="{19B7631D-43EE-40EF-827E-3BA075988E5C}" destId="{7BE50AB2-87B3-4F8D-AAD2-0CFB3B9AC8A1}" srcOrd="4" destOrd="0" presId="urn:microsoft.com/office/officeart/2005/8/layout/process3"/>
    <dgm:cxn modelId="{420E1556-B0C6-4788-B0C3-E59B33463B2D}" type="presParOf" srcId="{7BE50AB2-87B3-4F8D-AAD2-0CFB3B9AC8A1}" destId="{FF613757-1CA2-4E2F-B5CB-4E39CE2D4538}" srcOrd="0" destOrd="0" presId="urn:microsoft.com/office/officeart/2005/8/layout/process3"/>
    <dgm:cxn modelId="{537399CC-AB57-4BAB-A17F-0B1E4FD78480}" type="presParOf" srcId="{7BE50AB2-87B3-4F8D-AAD2-0CFB3B9AC8A1}" destId="{716B3449-97CF-4470-8758-1672949E8E1F}" srcOrd="1" destOrd="0" presId="urn:microsoft.com/office/officeart/2005/8/layout/process3"/>
    <dgm:cxn modelId="{B3A3E5B0-BAEE-4CC5-B5E8-19C61582A737}" type="presParOf" srcId="{7BE50AB2-87B3-4F8D-AAD2-0CFB3B9AC8A1}" destId="{931A2A37-93DD-4E4D-B109-6FCD4D47B3E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0C4EC6-4D3F-448A-9980-8DD012581C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F24D25-38C7-4DF6-99E2-00D21606E3D9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Детский оздоровительный лагерь, расположенный на территории РФ, должен быть включен </a:t>
          </a:r>
        </a:p>
        <a:p>
          <a:pPr>
            <a:spcAft>
              <a:spcPts val="0"/>
            </a:spcAft>
          </a:pPr>
          <a:r>
            <a:rPr lang="ru-RU" sz="14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 реестр организаций отдыха и оздоровления детей </a:t>
          </a:r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субъекта в котором находится.</a:t>
          </a:r>
        </a:p>
        <a:p>
          <a:pPr>
            <a:spcAft>
              <a:spcPts val="0"/>
            </a:spcAft>
          </a:pPr>
          <a:r>
            <a:rPr lang="ru-RU" sz="1400" b="1" i="1" u="sng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Список ссылок на официальные реестры:</a:t>
          </a:r>
        </a:p>
        <a:p>
          <a:pPr>
            <a:spcAft>
              <a:spcPts val="0"/>
            </a:spcAft>
          </a:pPr>
          <a:r>
            <a:rPr lang="en-US" sz="1400" b="0" i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https://xn--d1aacmfe4auif8a1e.xn--p1ai/page/1640255820476-spisok-ssylok-na-oficialnye-reestry</a:t>
          </a:r>
          <a:endParaRPr lang="ru-RU" sz="1400" i="1" dirty="0"/>
        </a:p>
      </dgm:t>
    </dgm:pt>
    <dgm:pt modelId="{206EC112-77A8-4E54-86F7-F850DB9F880E}" type="parTrans" cxnId="{ADB5BFDD-A994-4371-BF90-6B2C9D871F2B}">
      <dgm:prSet/>
      <dgm:spPr/>
      <dgm:t>
        <a:bodyPr/>
        <a:lstStyle/>
        <a:p>
          <a:endParaRPr lang="ru-RU"/>
        </a:p>
      </dgm:t>
    </dgm:pt>
    <dgm:pt modelId="{563BAAAE-587D-4CFB-B719-C6649250A022}" type="sibTrans" cxnId="{ADB5BFDD-A994-4371-BF90-6B2C9D871F2B}">
      <dgm:prSet/>
      <dgm:spPr/>
      <dgm:t>
        <a:bodyPr/>
        <a:lstStyle/>
        <a:p>
          <a:endParaRPr lang="ru-RU"/>
        </a:p>
      </dgm:t>
    </dgm:pt>
    <dgm:pt modelId="{654B6599-DD02-4BE7-8E92-19A5DBB7699C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Родитель </a:t>
          </a:r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самостоятельно оплачивает </a:t>
          </a:r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полную  стоимость  путевки.</a:t>
          </a:r>
        </a:p>
        <a:p>
          <a:pPr>
            <a:spcAft>
              <a:spcPts val="0"/>
            </a:spcAft>
          </a:pPr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 получите на руки платежный документ, подтверждающий оплату.</a:t>
          </a:r>
        </a:p>
      </dgm:t>
    </dgm:pt>
    <dgm:pt modelId="{345AA1DC-F64B-4CB0-9AD8-59671A6089F3}" type="sibTrans" cxnId="{0105E9BB-E8B7-4BD3-80E5-818E94776843}">
      <dgm:prSet/>
      <dgm:spPr/>
      <dgm:t>
        <a:bodyPr/>
        <a:lstStyle/>
        <a:p>
          <a:endParaRPr lang="ru-RU"/>
        </a:p>
      </dgm:t>
    </dgm:pt>
    <dgm:pt modelId="{5BD48C90-24A1-4B00-BF3F-E433DD65FB3D}" type="parTrans" cxnId="{0105E9BB-E8B7-4BD3-80E5-818E94776843}">
      <dgm:prSet/>
      <dgm:spPr/>
      <dgm:t>
        <a:bodyPr/>
        <a:lstStyle/>
        <a:p>
          <a:endParaRPr lang="ru-RU"/>
        </a:p>
      </dgm:t>
    </dgm:pt>
    <dgm:pt modelId="{04FAF93E-2C3C-4CC9-96EA-701D7AAA1416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pPr algn="just"/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Родителю необходимо ОБЯЗАТЕЛЬНО заключить договор на оказание услуг по организации отдыха и оздоровления </a:t>
          </a:r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детским лагерем</a:t>
          </a:r>
          <a:r>
            <a: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находящимся в Реестре</a:t>
          </a:r>
          <a:r>
            <a:rPr lang="ru-RU" sz="1400" b="1" u="none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algn="l"/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случае приобретения путевки через стороннюю организацию, не состоящую в реестре, родителю необходимо также заключить договор на приобретение путевки. </a:t>
          </a:r>
          <a:endParaRPr lang="ru-RU" sz="1400" dirty="0"/>
        </a:p>
      </dgm:t>
    </dgm:pt>
    <dgm:pt modelId="{2CA0BEC8-D93E-4D82-8F72-B652EC9C2C78}" type="sibTrans" cxnId="{8D26F194-FF9F-4C12-844D-DEFEA722F6AD}">
      <dgm:prSet/>
      <dgm:spPr/>
      <dgm:t>
        <a:bodyPr/>
        <a:lstStyle/>
        <a:p>
          <a:endParaRPr lang="ru-RU"/>
        </a:p>
      </dgm:t>
    </dgm:pt>
    <dgm:pt modelId="{BF406DA2-A4FD-4364-BB38-24064EB3FEAE}" type="parTrans" cxnId="{8D26F194-FF9F-4C12-844D-DEFEA722F6AD}">
      <dgm:prSet/>
      <dgm:spPr/>
      <dgm:t>
        <a:bodyPr/>
        <a:lstStyle/>
        <a:p>
          <a:endParaRPr lang="ru-RU"/>
        </a:p>
      </dgm:t>
    </dgm:pt>
    <dgm:pt modelId="{4A8AABB4-9210-4836-A74C-2E6D095FFA87}" type="pres">
      <dgm:prSet presAssocID="{370C4EC6-4D3F-448A-9980-8DD012581C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275A86-08F0-4FA4-8F71-85F4FB2C53BF}" type="pres">
      <dgm:prSet presAssocID="{84F24D25-38C7-4DF6-99E2-00D21606E3D9}" presName="parentLin" presStyleCnt="0"/>
      <dgm:spPr/>
    </dgm:pt>
    <dgm:pt modelId="{2743FD54-FCF9-4EB1-A229-E56C2B5B476C}" type="pres">
      <dgm:prSet presAssocID="{84F24D25-38C7-4DF6-99E2-00D21606E3D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37CCE75-72D2-46C8-AA40-33B678102D28}" type="pres">
      <dgm:prSet presAssocID="{84F24D25-38C7-4DF6-99E2-00D21606E3D9}" presName="parentText" presStyleLbl="node1" presStyleIdx="0" presStyleCnt="3" custScaleX="142857" custScaleY="1240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E3692-C78C-4041-92A6-1C492827C924}" type="pres">
      <dgm:prSet presAssocID="{84F24D25-38C7-4DF6-99E2-00D21606E3D9}" presName="negativeSpace" presStyleCnt="0"/>
      <dgm:spPr/>
    </dgm:pt>
    <dgm:pt modelId="{8C8EBCF3-30A4-4769-B2BA-FA01858D8317}" type="pres">
      <dgm:prSet presAssocID="{84F24D25-38C7-4DF6-99E2-00D21606E3D9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accent2">
              <a:lumMod val="20000"/>
              <a:lumOff val="80000"/>
            </a:schemeClr>
          </a:solidFill>
        </a:ln>
      </dgm:spPr>
    </dgm:pt>
    <dgm:pt modelId="{F4EAD874-174B-4A5D-A318-07C2F6C299EC}" type="pres">
      <dgm:prSet presAssocID="{563BAAAE-587D-4CFB-B719-C6649250A022}" presName="spaceBetweenRectangles" presStyleCnt="0"/>
      <dgm:spPr/>
    </dgm:pt>
    <dgm:pt modelId="{D7FB93EE-55DD-4329-AF94-752EFB787C31}" type="pres">
      <dgm:prSet presAssocID="{04FAF93E-2C3C-4CC9-96EA-701D7AAA1416}" presName="parentLin" presStyleCnt="0"/>
      <dgm:spPr/>
    </dgm:pt>
    <dgm:pt modelId="{566DF737-AAC4-4BBF-A139-D0290B676782}" type="pres">
      <dgm:prSet presAssocID="{04FAF93E-2C3C-4CC9-96EA-701D7AAA141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C539D5F-6BC8-4BBC-98A2-C903814148DC}" type="pres">
      <dgm:prSet presAssocID="{04FAF93E-2C3C-4CC9-96EA-701D7AAA1416}" presName="parentText" presStyleLbl="node1" presStyleIdx="1" presStyleCnt="3" custScaleX="142857" custScaleY="1186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81EDCD-6E4C-4F46-B4A3-CB8188244614}" type="pres">
      <dgm:prSet presAssocID="{04FAF93E-2C3C-4CC9-96EA-701D7AAA1416}" presName="negativeSpace" presStyleCnt="0"/>
      <dgm:spPr/>
    </dgm:pt>
    <dgm:pt modelId="{AA0B7B8C-6A18-48A3-929D-F4AC5BC6776F}" type="pres">
      <dgm:prSet presAssocID="{04FAF93E-2C3C-4CC9-96EA-701D7AAA1416}" presName="childText" presStyleLbl="conFgAcc1" presStyleIdx="1" presStyleCnt="3">
        <dgm:presLayoutVars>
          <dgm:bulletEnabled val="1"/>
        </dgm:presLayoutVars>
      </dgm:prSet>
      <dgm:spPr>
        <a:ln>
          <a:solidFill>
            <a:schemeClr val="accent2">
              <a:lumMod val="20000"/>
              <a:lumOff val="80000"/>
            </a:schemeClr>
          </a:solidFill>
        </a:ln>
      </dgm:spPr>
    </dgm:pt>
    <dgm:pt modelId="{E7A04107-4675-47A6-8917-1FF7F1E454AE}" type="pres">
      <dgm:prSet presAssocID="{2CA0BEC8-D93E-4D82-8F72-B652EC9C2C78}" presName="spaceBetweenRectangles" presStyleCnt="0"/>
      <dgm:spPr/>
    </dgm:pt>
    <dgm:pt modelId="{5964A2F9-474D-4E06-9A07-8F171A7E5991}" type="pres">
      <dgm:prSet presAssocID="{654B6599-DD02-4BE7-8E92-19A5DBB7699C}" presName="parentLin" presStyleCnt="0"/>
      <dgm:spPr/>
    </dgm:pt>
    <dgm:pt modelId="{40177242-60F3-432B-8DD7-13034788F7A2}" type="pres">
      <dgm:prSet presAssocID="{654B6599-DD02-4BE7-8E92-19A5DBB7699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4C63F0A-F45A-4F47-865E-25D57833AF78}" type="pres">
      <dgm:prSet presAssocID="{654B6599-DD02-4BE7-8E92-19A5DBB7699C}" presName="parentText" presStyleLbl="node1" presStyleIdx="2" presStyleCnt="3" custScaleX="142857" custScaleY="1212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C942E-EF53-49F9-B144-9AC06DC6E688}" type="pres">
      <dgm:prSet presAssocID="{654B6599-DD02-4BE7-8E92-19A5DBB7699C}" presName="negativeSpace" presStyleCnt="0"/>
      <dgm:spPr/>
    </dgm:pt>
    <dgm:pt modelId="{41BF6422-D4F7-460D-8C68-34828242F719}" type="pres">
      <dgm:prSet presAssocID="{654B6599-DD02-4BE7-8E92-19A5DBB7699C}" presName="childText" presStyleLbl="conFgAcc1" presStyleIdx="2" presStyleCnt="3">
        <dgm:presLayoutVars>
          <dgm:bulletEnabled val="1"/>
        </dgm:presLayoutVars>
      </dgm:prSet>
      <dgm:spPr>
        <a:ln>
          <a:solidFill>
            <a:schemeClr val="accent2">
              <a:lumMod val="20000"/>
              <a:lumOff val="80000"/>
            </a:schemeClr>
          </a:solidFill>
        </a:ln>
      </dgm:spPr>
    </dgm:pt>
  </dgm:ptLst>
  <dgm:cxnLst>
    <dgm:cxn modelId="{DDB5C84A-7AD5-41EC-89EF-B30FBA4336DF}" type="presOf" srcId="{04FAF93E-2C3C-4CC9-96EA-701D7AAA1416}" destId="{566DF737-AAC4-4BBF-A139-D0290B676782}" srcOrd="0" destOrd="0" presId="urn:microsoft.com/office/officeart/2005/8/layout/list1"/>
    <dgm:cxn modelId="{B59F0C28-A0DD-4D63-8FF1-8A55E7742C7B}" type="presOf" srcId="{04FAF93E-2C3C-4CC9-96EA-701D7AAA1416}" destId="{6C539D5F-6BC8-4BBC-98A2-C903814148DC}" srcOrd="1" destOrd="0" presId="urn:microsoft.com/office/officeart/2005/8/layout/list1"/>
    <dgm:cxn modelId="{8D26F194-FF9F-4C12-844D-DEFEA722F6AD}" srcId="{370C4EC6-4D3F-448A-9980-8DD012581C4F}" destId="{04FAF93E-2C3C-4CC9-96EA-701D7AAA1416}" srcOrd="1" destOrd="0" parTransId="{BF406DA2-A4FD-4364-BB38-24064EB3FEAE}" sibTransId="{2CA0BEC8-D93E-4D82-8F72-B652EC9C2C78}"/>
    <dgm:cxn modelId="{78C26E2B-C26B-40DF-8996-1DA87A2F7C7E}" type="presOf" srcId="{654B6599-DD02-4BE7-8E92-19A5DBB7699C}" destId="{40177242-60F3-432B-8DD7-13034788F7A2}" srcOrd="0" destOrd="0" presId="urn:microsoft.com/office/officeart/2005/8/layout/list1"/>
    <dgm:cxn modelId="{FE5A61AE-B967-483E-BB40-A60A76BCEC20}" type="presOf" srcId="{370C4EC6-4D3F-448A-9980-8DD012581C4F}" destId="{4A8AABB4-9210-4836-A74C-2E6D095FFA87}" srcOrd="0" destOrd="0" presId="urn:microsoft.com/office/officeart/2005/8/layout/list1"/>
    <dgm:cxn modelId="{0105E9BB-E8B7-4BD3-80E5-818E94776843}" srcId="{370C4EC6-4D3F-448A-9980-8DD012581C4F}" destId="{654B6599-DD02-4BE7-8E92-19A5DBB7699C}" srcOrd="2" destOrd="0" parTransId="{5BD48C90-24A1-4B00-BF3F-E433DD65FB3D}" sibTransId="{345AA1DC-F64B-4CB0-9AD8-59671A6089F3}"/>
    <dgm:cxn modelId="{BCF49DBC-D564-4D47-B17B-6D622CFF6967}" type="presOf" srcId="{654B6599-DD02-4BE7-8E92-19A5DBB7699C}" destId="{64C63F0A-F45A-4F47-865E-25D57833AF78}" srcOrd="1" destOrd="0" presId="urn:microsoft.com/office/officeart/2005/8/layout/list1"/>
    <dgm:cxn modelId="{6906C223-CD74-43DC-B258-689D1F05BBCD}" type="presOf" srcId="{84F24D25-38C7-4DF6-99E2-00D21606E3D9}" destId="{337CCE75-72D2-46C8-AA40-33B678102D28}" srcOrd="1" destOrd="0" presId="urn:microsoft.com/office/officeart/2005/8/layout/list1"/>
    <dgm:cxn modelId="{FE04EB9C-C740-46A8-BC80-ECB2538D6444}" type="presOf" srcId="{84F24D25-38C7-4DF6-99E2-00D21606E3D9}" destId="{2743FD54-FCF9-4EB1-A229-E56C2B5B476C}" srcOrd="0" destOrd="0" presId="urn:microsoft.com/office/officeart/2005/8/layout/list1"/>
    <dgm:cxn modelId="{ADB5BFDD-A994-4371-BF90-6B2C9D871F2B}" srcId="{370C4EC6-4D3F-448A-9980-8DD012581C4F}" destId="{84F24D25-38C7-4DF6-99E2-00D21606E3D9}" srcOrd="0" destOrd="0" parTransId="{206EC112-77A8-4E54-86F7-F850DB9F880E}" sibTransId="{563BAAAE-587D-4CFB-B719-C6649250A022}"/>
    <dgm:cxn modelId="{619017B7-9CEC-4EA1-B002-14762F1FE77F}" type="presParOf" srcId="{4A8AABB4-9210-4836-A74C-2E6D095FFA87}" destId="{6C275A86-08F0-4FA4-8F71-85F4FB2C53BF}" srcOrd="0" destOrd="0" presId="urn:microsoft.com/office/officeart/2005/8/layout/list1"/>
    <dgm:cxn modelId="{8DE2E172-2504-4B0A-8606-E93D8675655D}" type="presParOf" srcId="{6C275A86-08F0-4FA4-8F71-85F4FB2C53BF}" destId="{2743FD54-FCF9-4EB1-A229-E56C2B5B476C}" srcOrd="0" destOrd="0" presId="urn:microsoft.com/office/officeart/2005/8/layout/list1"/>
    <dgm:cxn modelId="{844739E2-0D28-4C4E-AA50-94EC4622D302}" type="presParOf" srcId="{6C275A86-08F0-4FA4-8F71-85F4FB2C53BF}" destId="{337CCE75-72D2-46C8-AA40-33B678102D28}" srcOrd="1" destOrd="0" presId="urn:microsoft.com/office/officeart/2005/8/layout/list1"/>
    <dgm:cxn modelId="{369E0603-79AA-4AC3-A23C-E578B3AB7FC3}" type="presParOf" srcId="{4A8AABB4-9210-4836-A74C-2E6D095FFA87}" destId="{472E3692-C78C-4041-92A6-1C492827C924}" srcOrd="1" destOrd="0" presId="urn:microsoft.com/office/officeart/2005/8/layout/list1"/>
    <dgm:cxn modelId="{9524A4F0-4745-4E3C-91A7-B4143DDF6FDA}" type="presParOf" srcId="{4A8AABB4-9210-4836-A74C-2E6D095FFA87}" destId="{8C8EBCF3-30A4-4769-B2BA-FA01858D8317}" srcOrd="2" destOrd="0" presId="urn:microsoft.com/office/officeart/2005/8/layout/list1"/>
    <dgm:cxn modelId="{E4B6F0FF-D1BE-43D0-81EB-7A9CEC195F07}" type="presParOf" srcId="{4A8AABB4-9210-4836-A74C-2E6D095FFA87}" destId="{F4EAD874-174B-4A5D-A318-07C2F6C299EC}" srcOrd="3" destOrd="0" presId="urn:microsoft.com/office/officeart/2005/8/layout/list1"/>
    <dgm:cxn modelId="{17535706-E546-41B7-8F26-D1EAB9B98014}" type="presParOf" srcId="{4A8AABB4-9210-4836-A74C-2E6D095FFA87}" destId="{D7FB93EE-55DD-4329-AF94-752EFB787C31}" srcOrd="4" destOrd="0" presId="urn:microsoft.com/office/officeart/2005/8/layout/list1"/>
    <dgm:cxn modelId="{255EE969-BBC0-4C23-8438-C87A27F76218}" type="presParOf" srcId="{D7FB93EE-55DD-4329-AF94-752EFB787C31}" destId="{566DF737-AAC4-4BBF-A139-D0290B676782}" srcOrd="0" destOrd="0" presId="urn:microsoft.com/office/officeart/2005/8/layout/list1"/>
    <dgm:cxn modelId="{AC99CE63-2A0D-4CB8-A6D5-A3526AB046A3}" type="presParOf" srcId="{D7FB93EE-55DD-4329-AF94-752EFB787C31}" destId="{6C539D5F-6BC8-4BBC-98A2-C903814148DC}" srcOrd="1" destOrd="0" presId="urn:microsoft.com/office/officeart/2005/8/layout/list1"/>
    <dgm:cxn modelId="{D8C3CBD0-D152-4037-A090-014211882E4F}" type="presParOf" srcId="{4A8AABB4-9210-4836-A74C-2E6D095FFA87}" destId="{1481EDCD-6E4C-4F46-B4A3-CB8188244614}" srcOrd="5" destOrd="0" presId="urn:microsoft.com/office/officeart/2005/8/layout/list1"/>
    <dgm:cxn modelId="{A3265400-6C10-4DFF-980B-CFCAEAC4F6FA}" type="presParOf" srcId="{4A8AABB4-9210-4836-A74C-2E6D095FFA87}" destId="{AA0B7B8C-6A18-48A3-929D-F4AC5BC6776F}" srcOrd="6" destOrd="0" presId="urn:microsoft.com/office/officeart/2005/8/layout/list1"/>
    <dgm:cxn modelId="{C3CFF238-3B5C-4C3B-A23E-0256DF0EFC42}" type="presParOf" srcId="{4A8AABB4-9210-4836-A74C-2E6D095FFA87}" destId="{E7A04107-4675-47A6-8917-1FF7F1E454AE}" srcOrd="7" destOrd="0" presId="urn:microsoft.com/office/officeart/2005/8/layout/list1"/>
    <dgm:cxn modelId="{D84BDB9F-93A5-42E1-86EC-9631222857F6}" type="presParOf" srcId="{4A8AABB4-9210-4836-A74C-2E6D095FFA87}" destId="{5964A2F9-474D-4E06-9A07-8F171A7E5991}" srcOrd="8" destOrd="0" presId="urn:microsoft.com/office/officeart/2005/8/layout/list1"/>
    <dgm:cxn modelId="{0691B173-ABDF-449C-A6AA-C377091A1297}" type="presParOf" srcId="{5964A2F9-474D-4E06-9A07-8F171A7E5991}" destId="{40177242-60F3-432B-8DD7-13034788F7A2}" srcOrd="0" destOrd="0" presId="urn:microsoft.com/office/officeart/2005/8/layout/list1"/>
    <dgm:cxn modelId="{67DF730E-2B23-49C8-8DA1-A2FA3918666D}" type="presParOf" srcId="{5964A2F9-474D-4E06-9A07-8F171A7E5991}" destId="{64C63F0A-F45A-4F47-865E-25D57833AF78}" srcOrd="1" destOrd="0" presId="urn:microsoft.com/office/officeart/2005/8/layout/list1"/>
    <dgm:cxn modelId="{B36C4776-6E1F-4B4F-891F-8459ACFC37CC}" type="presParOf" srcId="{4A8AABB4-9210-4836-A74C-2E6D095FFA87}" destId="{DB5C942E-EF53-49F9-B144-9AC06DC6E688}" srcOrd="9" destOrd="0" presId="urn:microsoft.com/office/officeart/2005/8/layout/list1"/>
    <dgm:cxn modelId="{C2CC3E55-9263-433F-BF7B-E0407DB56CFF}" type="presParOf" srcId="{4A8AABB4-9210-4836-A74C-2E6D095FFA87}" destId="{41BF6422-D4F7-460D-8C68-34828242F71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0C4EC6-4D3F-448A-9980-8DD012581C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F24D25-38C7-4DF6-99E2-00D21606E3D9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algn="just">
            <a:spcAft>
              <a:spcPts val="0"/>
            </a:spcAft>
          </a:pPr>
          <a:r>
            <a:rPr lang="ru-RU" sz="1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Заявление о предоставлении компенсации стоимости путевки (подписанное собственноручно родителем (законным представителем), указанным  в обратном (отрывном) талоне  к путевке, договоре и платежном документе).</a:t>
          </a:r>
          <a:endParaRPr lang="ru-RU" sz="1400" i="0" dirty="0"/>
        </a:p>
      </dgm:t>
    </dgm:pt>
    <dgm:pt modelId="{206EC112-77A8-4E54-86F7-F850DB9F880E}" type="parTrans" cxnId="{ADB5BFDD-A994-4371-BF90-6B2C9D871F2B}">
      <dgm:prSet/>
      <dgm:spPr/>
      <dgm:t>
        <a:bodyPr/>
        <a:lstStyle/>
        <a:p>
          <a:endParaRPr lang="ru-RU"/>
        </a:p>
      </dgm:t>
    </dgm:pt>
    <dgm:pt modelId="{563BAAAE-587D-4CFB-B719-C6649250A022}" type="sibTrans" cxnId="{ADB5BFDD-A994-4371-BF90-6B2C9D871F2B}">
      <dgm:prSet/>
      <dgm:spPr/>
      <dgm:t>
        <a:bodyPr/>
        <a:lstStyle/>
        <a:p>
          <a:endParaRPr lang="ru-RU"/>
        </a:p>
      </dgm:t>
    </dgm:pt>
    <dgm:pt modelId="{654B6599-DD02-4BE7-8E92-19A5DBB7699C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Договор (в оригинале) на приобретение путевки и договор на оказание услуг по организации отдыха и оздоровления детей или договор (в оригинале)  на оказание услуг по организации отдыха и оздоровления детей, подписанный заявителем.</a:t>
          </a:r>
        </a:p>
      </dgm:t>
    </dgm:pt>
    <dgm:pt modelId="{345AA1DC-F64B-4CB0-9AD8-59671A6089F3}" type="sibTrans" cxnId="{0105E9BB-E8B7-4BD3-80E5-818E94776843}">
      <dgm:prSet/>
      <dgm:spPr/>
      <dgm:t>
        <a:bodyPr/>
        <a:lstStyle/>
        <a:p>
          <a:endParaRPr lang="ru-RU"/>
        </a:p>
      </dgm:t>
    </dgm:pt>
    <dgm:pt modelId="{5BD48C90-24A1-4B00-BF3F-E433DD65FB3D}" type="parTrans" cxnId="{0105E9BB-E8B7-4BD3-80E5-818E94776843}">
      <dgm:prSet/>
      <dgm:spPr/>
      <dgm:t>
        <a:bodyPr/>
        <a:lstStyle/>
        <a:p>
          <a:endParaRPr lang="ru-RU"/>
        </a:p>
      </dgm:t>
    </dgm:pt>
    <dgm:pt modelId="{04FAF93E-2C3C-4CC9-96EA-701D7AAA1416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algn="l"/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Обратный (отрывной талон) к путевке в оригинале, выданный детским оздоровительным лагерем.</a:t>
          </a:r>
          <a:endParaRPr lang="ru-RU" sz="1400" dirty="0"/>
        </a:p>
      </dgm:t>
    </dgm:pt>
    <dgm:pt modelId="{2CA0BEC8-D93E-4D82-8F72-B652EC9C2C78}" type="sibTrans" cxnId="{8D26F194-FF9F-4C12-844D-DEFEA722F6AD}">
      <dgm:prSet/>
      <dgm:spPr/>
      <dgm:t>
        <a:bodyPr/>
        <a:lstStyle/>
        <a:p>
          <a:endParaRPr lang="ru-RU"/>
        </a:p>
      </dgm:t>
    </dgm:pt>
    <dgm:pt modelId="{BF406DA2-A4FD-4364-BB38-24064EB3FEAE}" type="parTrans" cxnId="{8D26F194-FF9F-4C12-844D-DEFEA722F6AD}">
      <dgm:prSet/>
      <dgm:spPr/>
      <dgm:t>
        <a:bodyPr/>
        <a:lstStyle/>
        <a:p>
          <a:endParaRPr lang="ru-RU"/>
        </a:p>
      </dgm:t>
    </dgm:pt>
    <dgm:pt modelId="{4A8AABB4-9210-4836-A74C-2E6D095FFA87}" type="pres">
      <dgm:prSet presAssocID="{370C4EC6-4D3F-448A-9980-8DD012581C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275A86-08F0-4FA4-8F71-85F4FB2C53BF}" type="pres">
      <dgm:prSet presAssocID="{84F24D25-38C7-4DF6-99E2-00D21606E3D9}" presName="parentLin" presStyleCnt="0"/>
      <dgm:spPr/>
    </dgm:pt>
    <dgm:pt modelId="{2743FD54-FCF9-4EB1-A229-E56C2B5B476C}" type="pres">
      <dgm:prSet presAssocID="{84F24D25-38C7-4DF6-99E2-00D21606E3D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37CCE75-72D2-46C8-AA40-33B678102D28}" type="pres">
      <dgm:prSet presAssocID="{84F24D25-38C7-4DF6-99E2-00D21606E3D9}" presName="parentText" presStyleLbl="node1" presStyleIdx="0" presStyleCnt="3" custScaleX="142857" custScaleY="505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E3692-C78C-4041-92A6-1C492827C924}" type="pres">
      <dgm:prSet presAssocID="{84F24D25-38C7-4DF6-99E2-00D21606E3D9}" presName="negativeSpace" presStyleCnt="0"/>
      <dgm:spPr/>
    </dgm:pt>
    <dgm:pt modelId="{8C8EBCF3-30A4-4769-B2BA-FA01858D8317}" type="pres">
      <dgm:prSet presAssocID="{84F24D25-38C7-4DF6-99E2-00D21606E3D9}" presName="childText" presStyleLbl="conFgAcc1" presStyleIdx="0" presStyleCnt="3" custScaleY="66692">
        <dgm:presLayoutVars>
          <dgm:bulletEnabled val="1"/>
        </dgm:presLayoutVars>
      </dgm:prSet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F4EAD874-174B-4A5D-A318-07C2F6C299EC}" type="pres">
      <dgm:prSet presAssocID="{563BAAAE-587D-4CFB-B719-C6649250A022}" presName="spaceBetweenRectangles" presStyleCnt="0"/>
      <dgm:spPr/>
    </dgm:pt>
    <dgm:pt modelId="{D7FB93EE-55DD-4329-AF94-752EFB787C31}" type="pres">
      <dgm:prSet presAssocID="{04FAF93E-2C3C-4CC9-96EA-701D7AAA1416}" presName="parentLin" presStyleCnt="0"/>
      <dgm:spPr/>
    </dgm:pt>
    <dgm:pt modelId="{566DF737-AAC4-4BBF-A139-D0290B676782}" type="pres">
      <dgm:prSet presAssocID="{04FAF93E-2C3C-4CC9-96EA-701D7AAA141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C539D5F-6BC8-4BBC-98A2-C903814148DC}" type="pres">
      <dgm:prSet presAssocID="{04FAF93E-2C3C-4CC9-96EA-701D7AAA1416}" presName="parentText" presStyleLbl="node1" presStyleIdx="1" presStyleCnt="3" custScaleX="142857" custScaleY="458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81EDCD-6E4C-4F46-B4A3-CB8188244614}" type="pres">
      <dgm:prSet presAssocID="{04FAF93E-2C3C-4CC9-96EA-701D7AAA1416}" presName="negativeSpace" presStyleCnt="0"/>
      <dgm:spPr/>
    </dgm:pt>
    <dgm:pt modelId="{AA0B7B8C-6A18-48A3-929D-F4AC5BC6776F}" type="pres">
      <dgm:prSet presAssocID="{04FAF93E-2C3C-4CC9-96EA-701D7AAA1416}" presName="childText" presStyleLbl="conFgAcc1" presStyleIdx="1" presStyleCnt="3" custScaleY="68950">
        <dgm:presLayoutVars>
          <dgm:bulletEnabled val="1"/>
        </dgm:presLayoutVars>
      </dgm:prSet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E7A04107-4675-47A6-8917-1FF7F1E454AE}" type="pres">
      <dgm:prSet presAssocID="{2CA0BEC8-D93E-4D82-8F72-B652EC9C2C78}" presName="spaceBetweenRectangles" presStyleCnt="0"/>
      <dgm:spPr/>
    </dgm:pt>
    <dgm:pt modelId="{5964A2F9-474D-4E06-9A07-8F171A7E5991}" type="pres">
      <dgm:prSet presAssocID="{654B6599-DD02-4BE7-8E92-19A5DBB7699C}" presName="parentLin" presStyleCnt="0"/>
      <dgm:spPr/>
    </dgm:pt>
    <dgm:pt modelId="{40177242-60F3-432B-8DD7-13034788F7A2}" type="pres">
      <dgm:prSet presAssocID="{654B6599-DD02-4BE7-8E92-19A5DBB7699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4C63F0A-F45A-4F47-865E-25D57833AF78}" type="pres">
      <dgm:prSet presAssocID="{654B6599-DD02-4BE7-8E92-19A5DBB7699C}" presName="parentText" presStyleLbl="node1" presStyleIdx="2" presStyleCnt="3" custScaleX="142857" custScaleY="477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C942E-EF53-49F9-B144-9AC06DC6E688}" type="pres">
      <dgm:prSet presAssocID="{654B6599-DD02-4BE7-8E92-19A5DBB7699C}" presName="negativeSpace" presStyleCnt="0"/>
      <dgm:spPr/>
    </dgm:pt>
    <dgm:pt modelId="{41BF6422-D4F7-460D-8C68-34828242F719}" type="pres">
      <dgm:prSet presAssocID="{654B6599-DD02-4BE7-8E92-19A5DBB7699C}" presName="childText" presStyleLbl="conFgAcc1" presStyleIdx="2" presStyleCnt="3" custScaleY="76294">
        <dgm:presLayoutVars>
          <dgm:bulletEnabled val="1"/>
        </dgm:presLayoutVars>
      </dgm:prSet>
      <dgm:spPr>
        <a:ln>
          <a:solidFill>
            <a:schemeClr val="accent1">
              <a:lumMod val="20000"/>
              <a:lumOff val="80000"/>
            </a:schemeClr>
          </a:solidFill>
        </a:ln>
      </dgm:spPr>
    </dgm:pt>
  </dgm:ptLst>
  <dgm:cxnLst>
    <dgm:cxn modelId="{DDB5C84A-7AD5-41EC-89EF-B30FBA4336DF}" type="presOf" srcId="{04FAF93E-2C3C-4CC9-96EA-701D7AAA1416}" destId="{566DF737-AAC4-4BBF-A139-D0290B676782}" srcOrd="0" destOrd="0" presId="urn:microsoft.com/office/officeart/2005/8/layout/list1"/>
    <dgm:cxn modelId="{B59F0C28-A0DD-4D63-8FF1-8A55E7742C7B}" type="presOf" srcId="{04FAF93E-2C3C-4CC9-96EA-701D7AAA1416}" destId="{6C539D5F-6BC8-4BBC-98A2-C903814148DC}" srcOrd="1" destOrd="0" presId="urn:microsoft.com/office/officeart/2005/8/layout/list1"/>
    <dgm:cxn modelId="{8D26F194-FF9F-4C12-844D-DEFEA722F6AD}" srcId="{370C4EC6-4D3F-448A-9980-8DD012581C4F}" destId="{04FAF93E-2C3C-4CC9-96EA-701D7AAA1416}" srcOrd="1" destOrd="0" parTransId="{BF406DA2-A4FD-4364-BB38-24064EB3FEAE}" sibTransId="{2CA0BEC8-D93E-4D82-8F72-B652EC9C2C78}"/>
    <dgm:cxn modelId="{78C26E2B-C26B-40DF-8996-1DA87A2F7C7E}" type="presOf" srcId="{654B6599-DD02-4BE7-8E92-19A5DBB7699C}" destId="{40177242-60F3-432B-8DD7-13034788F7A2}" srcOrd="0" destOrd="0" presId="urn:microsoft.com/office/officeart/2005/8/layout/list1"/>
    <dgm:cxn modelId="{FE5A61AE-B967-483E-BB40-A60A76BCEC20}" type="presOf" srcId="{370C4EC6-4D3F-448A-9980-8DD012581C4F}" destId="{4A8AABB4-9210-4836-A74C-2E6D095FFA87}" srcOrd="0" destOrd="0" presId="urn:microsoft.com/office/officeart/2005/8/layout/list1"/>
    <dgm:cxn modelId="{0105E9BB-E8B7-4BD3-80E5-818E94776843}" srcId="{370C4EC6-4D3F-448A-9980-8DD012581C4F}" destId="{654B6599-DD02-4BE7-8E92-19A5DBB7699C}" srcOrd="2" destOrd="0" parTransId="{5BD48C90-24A1-4B00-BF3F-E433DD65FB3D}" sibTransId="{345AA1DC-F64B-4CB0-9AD8-59671A6089F3}"/>
    <dgm:cxn modelId="{BCF49DBC-D564-4D47-B17B-6D622CFF6967}" type="presOf" srcId="{654B6599-DD02-4BE7-8E92-19A5DBB7699C}" destId="{64C63F0A-F45A-4F47-865E-25D57833AF78}" srcOrd="1" destOrd="0" presId="urn:microsoft.com/office/officeart/2005/8/layout/list1"/>
    <dgm:cxn modelId="{6906C223-CD74-43DC-B258-689D1F05BBCD}" type="presOf" srcId="{84F24D25-38C7-4DF6-99E2-00D21606E3D9}" destId="{337CCE75-72D2-46C8-AA40-33B678102D28}" srcOrd="1" destOrd="0" presId="urn:microsoft.com/office/officeart/2005/8/layout/list1"/>
    <dgm:cxn modelId="{FE04EB9C-C740-46A8-BC80-ECB2538D6444}" type="presOf" srcId="{84F24D25-38C7-4DF6-99E2-00D21606E3D9}" destId="{2743FD54-FCF9-4EB1-A229-E56C2B5B476C}" srcOrd="0" destOrd="0" presId="urn:microsoft.com/office/officeart/2005/8/layout/list1"/>
    <dgm:cxn modelId="{ADB5BFDD-A994-4371-BF90-6B2C9D871F2B}" srcId="{370C4EC6-4D3F-448A-9980-8DD012581C4F}" destId="{84F24D25-38C7-4DF6-99E2-00D21606E3D9}" srcOrd="0" destOrd="0" parTransId="{206EC112-77A8-4E54-86F7-F850DB9F880E}" sibTransId="{563BAAAE-587D-4CFB-B719-C6649250A022}"/>
    <dgm:cxn modelId="{619017B7-9CEC-4EA1-B002-14762F1FE77F}" type="presParOf" srcId="{4A8AABB4-9210-4836-A74C-2E6D095FFA87}" destId="{6C275A86-08F0-4FA4-8F71-85F4FB2C53BF}" srcOrd="0" destOrd="0" presId="urn:microsoft.com/office/officeart/2005/8/layout/list1"/>
    <dgm:cxn modelId="{8DE2E172-2504-4B0A-8606-E93D8675655D}" type="presParOf" srcId="{6C275A86-08F0-4FA4-8F71-85F4FB2C53BF}" destId="{2743FD54-FCF9-4EB1-A229-E56C2B5B476C}" srcOrd="0" destOrd="0" presId="urn:microsoft.com/office/officeart/2005/8/layout/list1"/>
    <dgm:cxn modelId="{844739E2-0D28-4C4E-AA50-94EC4622D302}" type="presParOf" srcId="{6C275A86-08F0-4FA4-8F71-85F4FB2C53BF}" destId="{337CCE75-72D2-46C8-AA40-33B678102D28}" srcOrd="1" destOrd="0" presId="urn:microsoft.com/office/officeart/2005/8/layout/list1"/>
    <dgm:cxn modelId="{369E0603-79AA-4AC3-A23C-E578B3AB7FC3}" type="presParOf" srcId="{4A8AABB4-9210-4836-A74C-2E6D095FFA87}" destId="{472E3692-C78C-4041-92A6-1C492827C924}" srcOrd="1" destOrd="0" presId="urn:microsoft.com/office/officeart/2005/8/layout/list1"/>
    <dgm:cxn modelId="{9524A4F0-4745-4E3C-91A7-B4143DDF6FDA}" type="presParOf" srcId="{4A8AABB4-9210-4836-A74C-2E6D095FFA87}" destId="{8C8EBCF3-30A4-4769-B2BA-FA01858D8317}" srcOrd="2" destOrd="0" presId="urn:microsoft.com/office/officeart/2005/8/layout/list1"/>
    <dgm:cxn modelId="{E4B6F0FF-D1BE-43D0-81EB-7A9CEC195F07}" type="presParOf" srcId="{4A8AABB4-9210-4836-A74C-2E6D095FFA87}" destId="{F4EAD874-174B-4A5D-A318-07C2F6C299EC}" srcOrd="3" destOrd="0" presId="urn:microsoft.com/office/officeart/2005/8/layout/list1"/>
    <dgm:cxn modelId="{17535706-E546-41B7-8F26-D1EAB9B98014}" type="presParOf" srcId="{4A8AABB4-9210-4836-A74C-2E6D095FFA87}" destId="{D7FB93EE-55DD-4329-AF94-752EFB787C31}" srcOrd="4" destOrd="0" presId="urn:microsoft.com/office/officeart/2005/8/layout/list1"/>
    <dgm:cxn modelId="{255EE969-BBC0-4C23-8438-C87A27F76218}" type="presParOf" srcId="{D7FB93EE-55DD-4329-AF94-752EFB787C31}" destId="{566DF737-AAC4-4BBF-A139-D0290B676782}" srcOrd="0" destOrd="0" presId="urn:microsoft.com/office/officeart/2005/8/layout/list1"/>
    <dgm:cxn modelId="{AC99CE63-2A0D-4CB8-A6D5-A3526AB046A3}" type="presParOf" srcId="{D7FB93EE-55DD-4329-AF94-752EFB787C31}" destId="{6C539D5F-6BC8-4BBC-98A2-C903814148DC}" srcOrd="1" destOrd="0" presId="urn:microsoft.com/office/officeart/2005/8/layout/list1"/>
    <dgm:cxn modelId="{D8C3CBD0-D152-4037-A090-014211882E4F}" type="presParOf" srcId="{4A8AABB4-9210-4836-A74C-2E6D095FFA87}" destId="{1481EDCD-6E4C-4F46-B4A3-CB8188244614}" srcOrd="5" destOrd="0" presId="urn:microsoft.com/office/officeart/2005/8/layout/list1"/>
    <dgm:cxn modelId="{A3265400-6C10-4DFF-980B-CFCAEAC4F6FA}" type="presParOf" srcId="{4A8AABB4-9210-4836-A74C-2E6D095FFA87}" destId="{AA0B7B8C-6A18-48A3-929D-F4AC5BC6776F}" srcOrd="6" destOrd="0" presId="urn:microsoft.com/office/officeart/2005/8/layout/list1"/>
    <dgm:cxn modelId="{C3CFF238-3B5C-4C3B-A23E-0256DF0EFC42}" type="presParOf" srcId="{4A8AABB4-9210-4836-A74C-2E6D095FFA87}" destId="{E7A04107-4675-47A6-8917-1FF7F1E454AE}" srcOrd="7" destOrd="0" presId="urn:microsoft.com/office/officeart/2005/8/layout/list1"/>
    <dgm:cxn modelId="{D84BDB9F-93A5-42E1-86EC-9631222857F6}" type="presParOf" srcId="{4A8AABB4-9210-4836-A74C-2E6D095FFA87}" destId="{5964A2F9-474D-4E06-9A07-8F171A7E5991}" srcOrd="8" destOrd="0" presId="urn:microsoft.com/office/officeart/2005/8/layout/list1"/>
    <dgm:cxn modelId="{0691B173-ABDF-449C-A6AA-C377091A1297}" type="presParOf" srcId="{5964A2F9-474D-4E06-9A07-8F171A7E5991}" destId="{40177242-60F3-432B-8DD7-13034788F7A2}" srcOrd="0" destOrd="0" presId="urn:microsoft.com/office/officeart/2005/8/layout/list1"/>
    <dgm:cxn modelId="{67DF730E-2B23-49C8-8DA1-A2FA3918666D}" type="presParOf" srcId="{5964A2F9-474D-4E06-9A07-8F171A7E5991}" destId="{64C63F0A-F45A-4F47-865E-25D57833AF78}" srcOrd="1" destOrd="0" presId="urn:microsoft.com/office/officeart/2005/8/layout/list1"/>
    <dgm:cxn modelId="{B36C4776-6E1F-4B4F-891F-8459ACFC37CC}" type="presParOf" srcId="{4A8AABB4-9210-4836-A74C-2E6D095FFA87}" destId="{DB5C942E-EF53-49F9-B144-9AC06DC6E688}" srcOrd="9" destOrd="0" presId="urn:microsoft.com/office/officeart/2005/8/layout/list1"/>
    <dgm:cxn modelId="{C2CC3E55-9263-433F-BF7B-E0407DB56CFF}" type="presParOf" srcId="{4A8AABB4-9210-4836-A74C-2E6D095FFA87}" destId="{41BF6422-D4F7-460D-8C68-34828242F71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0C4EC6-4D3F-448A-9980-8DD012581C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F24D25-38C7-4DF6-99E2-00D21606E3D9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algn="just">
            <a:spcAft>
              <a:spcPts val="0"/>
            </a:spcAft>
          </a:pPr>
          <a:r>
            <a:rPr lang="ru-RU" sz="1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Платежный документ, подтверждающий оплату путевки заявителем либо услуг по организации отдыха и оздоровления детей (кассовый чек, электронный чек, квитанция к приходному ордеру). </a:t>
          </a:r>
        </a:p>
      </dgm:t>
    </dgm:pt>
    <dgm:pt modelId="{206EC112-77A8-4E54-86F7-F850DB9F880E}" type="parTrans" cxnId="{ADB5BFDD-A994-4371-BF90-6B2C9D871F2B}">
      <dgm:prSet/>
      <dgm:spPr/>
      <dgm:t>
        <a:bodyPr/>
        <a:lstStyle/>
        <a:p>
          <a:endParaRPr lang="ru-RU"/>
        </a:p>
      </dgm:t>
    </dgm:pt>
    <dgm:pt modelId="{563BAAAE-587D-4CFB-B719-C6649250A022}" type="sibTrans" cxnId="{ADB5BFDD-A994-4371-BF90-6B2C9D871F2B}">
      <dgm:prSet/>
      <dgm:spPr/>
      <dgm:t>
        <a:bodyPr/>
        <a:lstStyle/>
        <a:p>
          <a:endParaRPr lang="ru-RU"/>
        </a:p>
      </dgm:t>
    </dgm:pt>
    <dgm:pt modelId="{654B6599-DD02-4BE7-8E92-19A5DBB7699C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Паспорт родителя (законного представителя) гражданина РФ.</a:t>
          </a:r>
        </a:p>
      </dgm:t>
    </dgm:pt>
    <dgm:pt modelId="{345AA1DC-F64B-4CB0-9AD8-59671A6089F3}" type="sibTrans" cxnId="{0105E9BB-E8B7-4BD3-80E5-818E94776843}">
      <dgm:prSet/>
      <dgm:spPr/>
      <dgm:t>
        <a:bodyPr/>
        <a:lstStyle/>
        <a:p>
          <a:endParaRPr lang="ru-RU"/>
        </a:p>
      </dgm:t>
    </dgm:pt>
    <dgm:pt modelId="{5BD48C90-24A1-4B00-BF3F-E433DD65FB3D}" type="parTrans" cxnId="{0105E9BB-E8B7-4BD3-80E5-818E94776843}">
      <dgm:prSet/>
      <dgm:spPr/>
      <dgm:t>
        <a:bodyPr/>
        <a:lstStyle/>
        <a:p>
          <a:endParaRPr lang="ru-RU"/>
        </a:p>
      </dgm:t>
    </dgm:pt>
    <dgm:pt modelId="{04FAF93E-2C3C-4CC9-96EA-701D7AAA1416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algn="l"/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Свидетельство о рождении ребенка </a:t>
          </a:r>
          <a:r>
            <a: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</a:t>
          </a:r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паспорт гражданина РФ (для детей, достигших 14 лет).</a:t>
          </a:r>
          <a:endParaRPr lang="ru-RU" sz="1400" dirty="0"/>
        </a:p>
      </dgm:t>
    </dgm:pt>
    <dgm:pt modelId="{2CA0BEC8-D93E-4D82-8F72-B652EC9C2C78}" type="sibTrans" cxnId="{8D26F194-FF9F-4C12-844D-DEFEA722F6AD}">
      <dgm:prSet/>
      <dgm:spPr/>
      <dgm:t>
        <a:bodyPr/>
        <a:lstStyle/>
        <a:p>
          <a:endParaRPr lang="ru-RU"/>
        </a:p>
      </dgm:t>
    </dgm:pt>
    <dgm:pt modelId="{BF406DA2-A4FD-4364-BB38-24064EB3FEAE}" type="parTrans" cxnId="{8D26F194-FF9F-4C12-844D-DEFEA722F6AD}">
      <dgm:prSet/>
      <dgm:spPr/>
      <dgm:t>
        <a:bodyPr/>
        <a:lstStyle/>
        <a:p>
          <a:endParaRPr lang="ru-RU"/>
        </a:p>
      </dgm:t>
    </dgm:pt>
    <dgm:pt modelId="{4A8AABB4-9210-4836-A74C-2E6D095FFA87}" type="pres">
      <dgm:prSet presAssocID="{370C4EC6-4D3F-448A-9980-8DD012581C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275A86-08F0-4FA4-8F71-85F4FB2C53BF}" type="pres">
      <dgm:prSet presAssocID="{84F24D25-38C7-4DF6-99E2-00D21606E3D9}" presName="parentLin" presStyleCnt="0"/>
      <dgm:spPr/>
    </dgm:pt>
    <dgm:pt modelId="{2743FD54-FCF9-4EB1-A229-E56C2B5B476C}" type="pres">
      <dgm:prSet presAssocID="{84F24D25-38C7-4DF6-99E2-00D21606E3D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37CCE75-72D2-46C8-AA40-33B678102D28}" type="pres">
      <dgm:prSet presAssocID="{84F24D25-38C7-4DF6-99E2-00D21606E3D9}" presName="parentText" presStyleLbl="node1" presStyleIdx="0" presStyleCnt="3" custScaleX="142857" custScaleY="505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E3692-C78C-4041-92A6-1C492827C924}" type="pres">
      <dgm:prSet presAssocID="{84F24D25-38C7-4DF6-99E2-00D21606E3D9}" presName="negativeSpace" presStyleCnt="0"/>
      <dgm:spPr/>
    </dgm:pt>
    <dgm:pt modelId="{8C8EBCF3-30A4-4769-B2BA-FA01858D8317}" type="pres">
      <dgm:prSet presAssocID="{84F24D25-38C7-4DF6-99E2-00D21606E3D9}" presName="childText" presStyleLbl="conFgAcc1" presStyleIdx="0" presStyleCnt="3" custScaleY="66692">
        <dgm:presLayoutVars>
          <dgm:bulletEnabled val="1"/>
        </dgm:presLayoutVars>
      </dgm:prSet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F4EAD874-174B-4A5D-A318-07C2F6C299EC}" type="pres">
      <dgm:prSet presAssocID="{563BAAAE-587D-4CFB-B719-C6649250A022}" presName="spaceBetweenRectangles" presStyleCnt="0"/>
      <dgm:spPr/>
    </dgm:pt>
    <dgm:pt modelId="{D7FB93EE-55DD-4329-AF94-752EFB787C31}" type="pres">
      <dgm:prSet presAssocID="{04FAF93E-2C3C-4CC9-96EA-701D7AAA1416}" presName="parentLin" presStyleCnt="0"/>
      <dgm:spPr/>
    </dgm:pt>
    <dgm:pt modelId="{566DF737-AAC4-4BBF-A139-D0290B676782}" type="pres">
      <dgm:prSet presAssocID="{04FAF93E-2C3C-4CC9-96EA-701D7AAA141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C539D5F-6BC8-4BBC-98A2-C903814148DC}" type="pres">
      <dgm:prSet presAssocID="{04FAF93E-2C3C-4CC9-96EA-701D7AAA1416}" presName="parentText" presStyleLbl="node1" presStyleIdx="1" presStyleCnt="3" custScaleX="142857" custScaleY="458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81EDCD-6E4C-4F46-B4A3-CB8188244614}" type="pres">
      <dgm:prSet presAssocID="{04FAF93E-2C3C-4CC9-96EA-701D7AAA1416}" presName="negativeSpace" presStyleCnt="0"/>
      <dgm:spPr/>
    </dgm:pt>
    <dgm:pt modelId="{AA0B7B8C-6A18-48A3-929D-F4AC5BC6776F}" type="pres">
      <dgm:prSet presAssocID="{04FAF93E-2C3C-4CC9-96EA-701D7AAA1416}" presName="childText" presStyleLbl="conFgAcc1" presStyleIdx="1" presStyleCnt="3" custScaleY="68950">
        <dgm:presLayoutVars>
          <dgm:bulletEnabled val="1"/>
        </dgm:presLayoutVars>
      </dgm:prSet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E7A04107-4675-47A6-8917-1FF7F1E454AE}" type="pres">
      <dgm:prSet presAssocID="{2CA0BEC8-D93E-4D82-8F72-B652EC9C2C78}" presName="spaceBetweenRectangles" presStyleCnt="0"/>
      <dgm:spPr/>
    </dgm:pt>
    <dgm:pt modelId="{5964A2F9-474D-4E06-9A07-8F171A7E5991}" type="pres">
      <dgm:prSet presAssocID="{654B6599-DD02-4BE7-8E92-19A5DBB7699C}" presName="parentLin" presStyleCnt="0"/>
      <dgm:spPr/>
    </dgm:pt>
    <dgm:pt modelId="{40177242-60F3-432B-8DD7-13034788F7A2}" type="pres">
      <dgm:prSet presAssocID="{654B6599-DD02-4BE7-8E92-19A5DBB7699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4C63F0A-F45A-4F47-865E-25D57833AF78}" type="pres">
      <dgm:prSet presAssocID="{654B6599-DD02-4BE7-8E92-19A5DBB7699C}" presName="parentText" presStyleLbl="node1" presStyleIdx="2" presStyleCnt="3" custScaleX="142857" custScaleY="477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C942E-EF53-49F9-B144-9AC06DC6E688}" type="pres">
      <dgm:prSet presAssocID="{654B6599-DD02-4BE7-8E92-19A5DBB7699C}" presName="negativeSpace" presStyleCnt="0"/>
      <dgm:spPr/>
    </dgm:pt>
    <dgm:pt modelId="{41BF6422-D4F7-460D-8C68-34828242F719}" type="pres">
      <dgm:prSet presAssocID="{654B6599-DD02-4BE7-8E92-19A5DBB7699C}" presName="childText" presStyleLbl="conFgAcc1" presStyleIdx="2" presStyleCnt="3" custScaleY="67990">
        <dgm:presLayoutVars>
          <dgm:bulletEnabled val="1"/>
        </dgm:presLayoutVars>
      </dgm:prSet>
      <dgm:spPr>
        <a:ln>
          <a:solidFill>
            <a:schemeClr val="accent1">
              <a:lumMod val="20000"/>
              <a:lumOff val="80000"/>
            </a:schemeClr>
          </a:solidFill>
        </a:ln>
      </dgm:spPr>
    </dgm:pt>
  </dgm:ptLst>
  <dgm:cxnLst>
    <dgm:cxn modelId="{DDB5C84A-7AD5-41EC-89EF-B30FBA4336DF}" type="presOf" srcId="{04FAF93E-2C3C-4CC9-96EA-701D7AAA1416}" destId="{566DF737-AAC4-4BBF-A139-D0290B676782}" srcOrd="0" destOrd="0" presId="urn:microsoft.com/office/officeart/2005/8/layout/list1"/>
    <dgm:cxn modelId="{B59F0C28-A0DD-4D63-8FF1-8A55E7742C7B}" type="presOf" srcId="{04FAF93E-2C3C-4CC9-96EA-701D7AAA1416}" destId="{6C539D5F-6BC8-4BBC-98A2-C903814148DC}" srcOrd="1" destOrd="0" presId="urn:microsoft.com/office/officeart/2005/8/layout/list1"/>
    <dgm:cxn modelId="{8D26F194-FF9F-4C12-844D-DEFEA722F6AD}" srcId="{370C4EC6-4D3F-448A-9980-8DD012581C4F}" destId="{04FAF93E-2C3C-4CC9-96EA-701D7AAA1416}" srcOrd="1" destOrd="0" parTransId="{BF406DA2-A4FD-4364-BB38-24064EB3FEAE}" sibTransId="{2CA0BEC8-D93E-4D82-8F72-B652EC9C2C78}"/>
    <dgm:cxn modelId="{78C26E2B-C26B-40DF-8996-1DA87A2F7C7E}" type="presOf" srcId="{654B6599-DD02-4BE7-8E92-19A5DBB7699C}" destId="{40177242-60F3-432B-8DD7-13034788F7A2}" srcOrd="0" destOrd="0" presId="urn:microsoft.com/office/officeart/2005/8/layout/list1"/>
    <dgm:cxn modelId="{FE5A61AE-B967-483E-BB40-A60A76BCEC20}" type="presOf" srcId="{370C4EC6-4D3F-448A-9980-8DD012581C4F}" destId="{4A8AABB4-9210-4836-A74C-2E6D095FFA87}" srcOrd="0" destOrd="0" presId="urn:microsoft.com/office/officeart/2005/8/layout/list1"/>
    <dgm:cxn modelId="{0105E9BB-E8B7-4BD3-80E5-818E94776843}" srcId="{370C4EC6-4D3F-448A-9980-8DD012581C4F}" destId="{654B6599-DD02-4BE7-8E92-19A5DBB7699C}" srcOrd="2" destOrd="0" parTransId="{5BD48C90-24A1-4B00-BF3F-E433DD65FB3D}" sibTransId="{345AA1DC-F64B-4CB0-9AD8-59671A6089F3}"/>
    <dgm:cxn modelId="{BCF49DBC-D564-4D47-B17B-6D622CFF6967}" type="presOf" srcId="{654B6599-DD02-4BE7-8E92-19A5DBB7699C}" destId="{64C63F0A-F45A-4F47-865E-25D57833AF78}" srcOrd="1" destOrd="0" presId="urn:microsoft.com/office/officeart/2005/8/layout/list1"/>
    <dgm:cxn modelId="{6906C223-CD74-43DC-B258-689D1F05BBCD}" type="presOf" srcId="{84F24D25-38C7-4DF6-99E2-00D21606E3D9}" destId="{337CCE75-72D2-46C8-AA40-33B678102D28}" srcOrd="1" destOrd="0" presId="urn:microsoft.com/office/officeart/2005/8/layout/list1"/>
    <dgm:cxn modelId="{FE04EB9C-C740-46A8-BC80-ECB2538D6444}" type="presOf" srcId="{84F24D25-38C7-4DF6-99E2-00D21606E3D9}" destId="{2743FD54-FCF9-4EB1-A229-E56C2B5B476C}" srcOrd="0" destOrd="0" presId="urn:microsoft.com/office/officeart/2005/8/layout/list1"/>
    <dgm:cxn modelId="{ADB5BFDD-A994-4371-BF90-6B2C9D871F2B}" srcId="{370C4EC6-4D3F-448A-9980-8DD012581C4F}" destId="{84F24D25-38C7-4DF6-99E2-00D21606E3D9}" srcOrd="0" destOrd="0" parTransId="{206EC112-77A8-4E54-86F7-F850DB9F880E}" sibTransId="{563BAAAE-587D-4CFB-B719-C6649250A022}"/>
    <dgm:cxn modelId="{619017B7-9CEC-4EA1-B002-14762F1FE77F}" type="presParOf" srcId="{4A8AABB4-9210-4836-A74C-2E6D095FFA87}" destId="{6C275A86-08F0-4FA4-8F71-85F4FB2C53BF}" srcOrd="0" destOrd="0" presId="urn:microsoft.com/office/officeart/2005/8/layout/list1"/>
    <dgm:cxn modelId="{8DE2E172-2504-4B0A-8606-E93D8675655D}" type="presParOf" srcId="{6C275A86-08F0-4FA4-8F71-85F4FB2C53BF}" destId="{2743FD54-FCF9-4EB1-A229-E56C2B5B476C}" srcOrd="0" destOrd="0" presId="urn:microsoft.com/office/officeart/2005/8/layout/list1"/>
    <dgm:cxn modelId="{844739E2-0D28-4C4E-AA50-94EC4622D302}" type="presParOf" srcId="{6C275A86-08F0-4FA4-8F71-85F4FB2C53BF}" destId="{337CCE75-72D2-46C8-AA40-33B678102D28}" srcOrd="1" destOrd="0" presId="urn:microsoft.com/office/officeart/2005/8/layout/list1"/>
    <dgm:cxn modelId="{369E0603-79AA-4AC3-A23C-E578B3AB7FC3}" type="presParOf" srcId="{4A8AABB4-9210-4836-A74C-2E6D095FFA87}" destId="{472E3692-C78C-4041-92A6-1C492827C924}" srcOrd="1" destOrd="0" presId="urn:microsoft.com/office/officeart/2005/8/layout/list1"/>
    <dgm:cxn modelId="{9524A4F0-4745-4E3C-91A7-B4143DDF6FDA}" type="presParOf" srcId="{4A8AABB4-9210-4836-A74C-2E6D095FFA87}" destId="{8C8EBCF3-30A4-4769-B2BA-FA01858D8317}" srcOrd="2" destOrd="0" presId="urn:microsoft.com/office/officeart/2005/8/layout/list1"/>
    <dgm:cxn modelId="{E4B6F0FF-D1BE-43D0-81EB-7A9CEC195F07}" type="presParOf" srcId="{4A8AABB4-9210-4836-A74C-2E6D095FFA87}" destId="{F4EAD874-174B-4A5D-A318-07C2F6C299EC}" srcOrd="3" destOrd="0" presId="urn:microsoft.com/office/officeart/2005/8/layout/list1"/>
    <dgm:cxn modelId="{17535706-E546-41B7-8F26-D1EAB9B98014}" type="presParOf" srcId="{4A8AABB4-9210-4836-A74C-2E6D095FFA87}" destId="{D7FB93EE-55DD-4329-AF94-752EFB787C31}" srcOrd="4" destOrd="0" presId="urn:microsoft.com/office/officeart/2005/8/layout/list1"/>
    <dgm:cxn modelId="{255EE969-BBC0-4C23-8438-C87A27F76218}" type="presParOf" srcId="{D7FB93EE-55DD-4329-AF94-752EFB787C31}" destId="{566DF737-AAC4-4BBF-A139-D0290B676782}" srcOrd="0" destOrd="0" presId="urn:microsoft.com/office/officeart/2005/8/layout/list1"/>
    <dgm:cxn modelId="{AC99CE63-2A0D-4CB8-A6D5-A3526AB046A3}" type="presParOf" srcId="{D7FB93EE-55DD-4329-AF94-752EFB787C31}" destId="{6C539D5F-6BC8-4BBC-98A2-C903814148DC}" srcOrd="1" destOrd="0" presId="urn:microsoft.com/office/officeart/2005/8/layout/list1"/>
    <dgm:cxn modelId="{D8C3CBD0-D152-4037-A090-014211882E4F}" type="presParOf" srcId="{4A8AABB4-9210-4836-A74C-2E6D095FFA87}" destId="{1481EDCD-6E4C-4F46-B4A3-CB8188244614}" srcOrd="5" destOrd="0" presId="urn:microsoft.com/office/officeart/2005/8/layout/list1"/>
    <dgm:cxn modelId="{A3265400-6C10-4DFF-980B-CFCAEAC4F6FA}" type="presParOf" srcId="{4A8AABB4-9210-4836-A74C-2E6D095FFA87}" destId="{AA0B7B8C-6A18-48A3-929D-F4AC5BC6776F}" srcOrd="6" destOrd="0" presId="urn:microsoft.com/office/officeart/2005/8/layout/list1"/>
    <dgm:cxn modelId="{C3CFF238-3B5C-4C3B-A23E-0256DF0EFC42}" type="presParOf" srcId="{4A8AABB4-9210-4836-A74C-2E6D095FFA87}" destId="{E7A04107-4675-47A6-8917-1FF7F1E454AE}" srcOrd="7" destOrd="0" presId="urn:microsoft.com/office/officeart/2005/8/layout/list1"/>
    <dgm:cxn modelId="{D84BDB9F-93A5-42E1-86EC-9631222857F6}" type="presParOf" srcId="{4A8AABB4-9210-4836-A74C-2E6D095FFA87}" destId="{5964A2F9-474D-4E06-9A07-8F171A7E5991}" srcOrd="8" destOrd="0" presId="urn:microsoft.com/office/officeart/2005/8/layout/list1"/>
    <dgm:cxn modelId="{0691B173-ABDF-449C-A6AA-C377091A1297}" type="presParOf" srcId="{5964A2F9-474D-4E06-9A07-8F171A7E5991}" destId="{40177242-60F3-432B-8DD7-13034788F7A2}" srcOrd="0" destOrd="0" presId="urn:microsoft.com/office/officeart/2005/8/layout/list1"/>
    <dgm:cxn modelId="{67DF730E-2B23-49C8-8DA1-A2FA3918666D}" type="presParOf" srcId="{5964A2F9-474D-4E06-9A07-8F171A7E5991}" destId="{64C63F0A-F45A-4F47-865E-25D57833AF78}" srcOrd="1" destOrd="0" presId="urn:microsoft.com/office/officeart/2005/8/layout/list1"/>
    <dgm:cxn modelId="{B36C4776-6E1F-4B4F-891F-8459ACFC37CC}" type="presParOf" srcId="{4A8AABB4-9210-4836-A74C-2E6D095FFA87}" destId="{DB5C942E-EF53-49F9-B144-9AC06DC6E688}" srcOrd="9" destOrd="0" presId="urn:microsoft.com/office/officeart/2005/8/layout/list1"/>
    <dgm:cxn modelId="{C2CC3E55-9263-433F-BF7B-E0407DB56CFF}" type="presParOf" srcId="{4A8AABB4-9210-4836-A74C-2E6D095FFA87}" destId="{41BF6422-D4F7-460D-8C68-34828242F71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0C4EC6-4D3F-448A-9980-8DD012581C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F24D25-38C7-4DF6-99E2-00D21606E3D9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algn="just">
            <a:spcAft>
              <a:spcPts val="0"/>
            </a:spcAft>
          </a:pPr>
          <a:r>
            <a:rPr lang="ru-RU" sz="1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Документ, подтверждающий изменение фамилии заявителя (свидетельство о браке, свидетельство о расторжении брака или иная справка) (в случае если фамилия родителя, указанная в свидетельстве о рождении ребенка,  либо самого ребенка, впоследствии изменилась).</a:t>
          </a:r>
          <a:endParaRPr lang="ru-RU" sz="1400" i="0" dirty="0"/>
        </a:p>
      </dgm:t>
    </dgm:pt>
    <dgm:pt modelId="{206EC112-77A8-4E54-86F7-F850DB9F880E}" type="parTrans" cxnId="{ADB5BFDD-A994-4371-BF90-6B2C9D871F2B}">
      <dgm:prSet/>
      <dgm:spPr/>
      <dgm:t>
        <a:bodyPr/>
        <a:lstStyle/>
        <a:p>
          <a:endParaRPr lang="ru-RU"/>
        </a:p>
      </dgm:t>
    </dgm:pt>
    <dgm:pt modelId="{563BAAAE-587D-4CFB-B719-C6649250A022}" type="sibTrans" cxnId="{ADB5BFDD-A994-4371-BF90-6B2C9D871F2B}">
      <dgm:prSet/>
      <dgm:spPr/>
      <dgm:t>
        <a:bodyPr/>
        <a:lstStyle/>
        <a:p>
          <a:endParaRPr lang="ru-RU"/>
        </a:p>
      </dgm:t>
    </dgm:pt>
    <dgm:pt modelId="{654B6599-DD02-4BE7-8E92-19A5DBB7699C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случае если родитель (законный представитель) является индивидуальным предпринимателем, представляется выписка из Единого государственного реестра индивидуальных предпринимателей (ЕГРИП) за текущий год.</a:t>
          </a:r>
        </a:p>
      </dgm:t>
    </dgm:pt>
    <dgm:pt modelId="{345AA1DC-F64B-4CB0-9AD8-59671A6089F3}" type="sibTrans" cxnId="{0105E9BB-E8B7-4BD3-80E5-818E94776843}">
      <dgm:prSet/>
      <dgm:spPr/>
      <dgm:t>
        <a:bodyPr/>
        <a:lstStyle/>
        <a:p>
          <a:endParaRPr lang="ru-RU"/>
        </a:p>
      </dgm:t>
    </dgm:pt>
    <dgm:pt modelId="{5BD48C90-24A1-4B00-BF3F-E433DD65FB3D}" type="parTrans" cxnId="{0105E9BB-E8B7-4BD3-80E5-818E94776843}">
      <dgm:prSet/>
      <dgm:spPr/>
      <dgm:t>
        <a:bodyPr/>
        <a:lstStyle/>
        <a:p>
          <a:endParaRPr lang="ru-RU"/>
        </a:p>
      </dgm:t>
    </dgm:pt>
    <dgm:pt modelId="{04FAF93E-2C3C-4CC9-96EA-701D7AAA1416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algn="l"/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Справка с места работы заявителя, указанного  в обратном (отрывном) талоне к путевке, полученная после окончания отдыха ребенка и подтверждающая факт трудоустройства в период отдыха ребенка и на момент обращения за предоставлением компенсации, в оригинале.</a:t>
          </a:r>
          <a:endParaRPr lang="ru-RU" sz="1400" dirty="0"/>
        </a:p>
      </dgm:t>
    </dgm:pt>
    <dgm:pt modelId="{2CA0BEC8-D93E-4D82-8F72-B652EC9C2C78}" type="sibTrans" cxnId="{8D26F194-FF9F-4C12-844D-DEFEA722F6AD}">
      <dgm:prSet/>
      <dgm:spPr/>
      <dgm:t>
        <a:bodyPr/>
        <a:lstStyle/>
        <a:p>
          <a:endParaRPr lang="ru-RU"/>
        </a:p>
      </dgm:t>
    </dgm:pt>
    <dgm:pt modelId="{BF406DA2-A4FD-4364-BB38-24064EB3FEAE}" type="parTrans" cxnId="{8D26F194-FF9F-4C12-844D-DEFEA722F6AD}">
      <dgm:prSet/>
      <dgm:spPr/>
      <dgm:t>
        <a:bodyPr/>
        <a:lstStyle/>
        <a:p>
          <a:endParaRPr lang="ru-RU"/>
        </a:p>
      </dgm:t>
    </dgm:pt>
    <dgm:pt modelId="{4A8AABB4-9210-4836-A74C-2E6D095FFA87}" type="pres">
      <dgm:prSet presAssocID="{370C4EC6-4D3F-448A-9980-8DD012581C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275A86-08F0-4FA4-8F71-85F4FB2C53BF}" type="pres">
      <dgm:prSet presAssocID="{84F24D25-38C7-4DF6-99E2-00D21606E3D9}" presName="parentLin" presStyleCnt="0"/>
      <dgm:spPr/>
    </dgm:pt>
    <dgm:pt modelId="{2743FD54-FCF9-4EB1-A229-E56C2B5B476C}" type="pres">
      <dgm:prSet presAssocID="{84F24D25-38C7-4DF6-99E2-00D21606E3D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37CCE75-72D2-46C8-AA40-33B678102D28}" type="pres">
      <dgm:prSet presAssocID="{84F24D25-38C7-4DF6-99E2-00D21606E3D9}" presName="parentText" presStyleLbl="node1" presStyleIdx="0" presStyleCnt="3" custScaleX="142857" custScaleY="505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E3692-C78C-4041-92A6-1C492827C924}" type="pres">
      <dgm:prSet presAssocID="{84F24D25-38C7-4DF6-99E2-00D21606E3D9}" presName="negativeSpace" presStyleCnt="0"/>
      <dgm:spPr/>
    </dgm:pt>
    <dgm:pt modelId="{8C8EBCF3-30A4-4769-B2BA-FA01858D8317}" type="pres">
      <dgm:prSet presAssocID="{84F24D25-38C7-4DF6-99E2-00D21606E3D9}" presName="childText" presStyleLbl="conFgAcc1" presStyleIdx="0" presStyleCnt="3" custScaleY="66692">
        <dgm:presLayoutVars>
          <dgm:bulletEnabled val="1"/>
        </dgm:presLayoutVars>
      </dgm:prSet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F4EAD874-174B-4A5D-A318-07C2F6C299EC}" type="pres">
      <dgm:prSet presAssocID="{563BAAAE-587D-4CFB-B719-C6649250A022}" presName="spaceBetweenRectangles" presStyleCnt="0"/>
      <dgm:spPr/>
    </dgm:pt>
    <dgm:pt modelId="{D7FB93EE-55DD-4329-AF94-752EFB787C31}" type="pres">
      <dgm:prSet presAssocID="{04FAF93E-2C3C-4CC9-96EA-701D7AAA1416}" presName="parentLin" presStyleCnt="0"/>
      <dgm:spPr/>
    </dgm:pt>
    <dgm:pt modelId="{566DF737-AAC4-4BBF-A139-D0290B676782}" type="pres">
      <dgm:prSet presAssocID="{04FAF93E-2C3C-4CC9-96EA-701D7AAA141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C539D5F-6BC8-4BBC-98A2-C903814148DC}" type="pres">
      <dgm:prSet presAssocID="{04FAF93E-2C3C-4CC9-96EA-701D7AAA1416}" presName="parentText" presStyleLbl="node1" presStyleIdx="1" presStyleCnt="3" custScaleX="142857" custScaleY="458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81EDCD-6E4C-4F46-B4A3-CB8188244614}" type="pres">
      <dgm:prSet presAssocID="{04FAF93E-2C3C-4CC9-96EA-701D7AAA1416}" presName="negativeSpace" presStyleCnt="0"/>
      <dgm:spPr/>
    </dgm:pt>
    <dgm:pt modelId="{AA0B7B8C-6A18-48A3-929D-F4AC5BC6776F}" type="pres">
      <dgm:prSet presAssocID="{04FAF93E-2C3C-4CC9-96EA-701D7AAA1416}" presName="childText" presStyleLbl="conFgAcc1" presStyleIdx="1" presStyleCnt="3" custScaleY="68950">
        <dgm:presLayoutVars>
          <dgm:bulletEnabled val="1"/>
        </dgm:presLayoutVars>
      </dgm:prSet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E7A04107-4675-47A6-8917-1FF7F1E454AE}" type="pres">
      <dgm:prSet presAssocID="{2CA0BEC8-D93E-4D82-8F72-B652EC9C2C78}" presName="spaceBetweenRectangles" presStyleCnt="0"/>
      <dgm:spPr/>
    </dgm:pt>
    <dgm:pt modelId="{5964A2F9-474D-4E06-9A07-8F171A7E5991}" type="pres">
      <dgm:prSet presAssocID="{654B6599-DD02-4BE7-8E92-19A5DBB7699C}" presName="parentLin" presStyleCnt="0"/>
      <dgm:spPr/>
    </dgm:pt>
    <dgm:pt modelId="{40177242-60F3-432B-8DD7-13034788F7A2}" type="pres">
      <dgm:prSet presAssocID="{654B6599-DD02-4BE7-8E92-19A5DBB7699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4C63F0A-F45A-4F47-865E-25D57833AF78}" type="pres">
      <dgm:prSet presAssocID="{654B6599-DD02-4BE7-8E92-19A5DBB7699C}" presName="parentText" presStyleLbl="node1" presStyleIdx="2" presStyleCnt="3" custScaleX="142857" custScaleY="477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C942E-EF53-49F9-B144-9AC06DC6E688}" type="pres">
      <dgm:prSet presAssocID="{654B6599-DD02-4BE7-8E92-19A5DBB7699C}" presName="negativeSpace" presStyleCnt="0"/>
      <dgm:spPr/>
    </dgm:pt>
    <dgm:pt modelId="{41BF6422-D4F7-460D-8C68-34828242F719}" type="pres">
      <dgm:prSet presAssocID="{654B6599-DD02-4BE7-8E92-19A5DBB7699C}" presName="childText" presStyleLbl="conFgAcc1" presStyleIdx="2" presStyleCnt="3" custScaleY="67609">
        <dgm:presLayoutVars>
          <dgm:bulletEnabled val="1"/>
        </dgm:presLayoutVars>
      </dgm:prSet>
      <dgm:spPr>
        <a:ln>
          <a:solidFill>
            <a:schemeClr val="accent1">
              <a:lumMod val="20000"/>
              <a:lumOff val="80000"/>
            </a:schemeClr>
          </a:solidFill>
        </a:ln>
      </dgm:spPr>
    </dgm:pt>
  </dgm:ptLst>
  <dgm:cxnLst>
    <dgm:cxn modelId="{DDB5C84A-7AD5-41EC-89EF-B30FBA4336DF}" type="presOf" srcId="{04FAF93E-2C3C-4CC9-96EA-701D7AAA1416}" destId="{566DF737-AAC4-4BBF-A139-D0290B676782}" srcOrd="0" destOrd="0" presId="urn:microsoft.com/office/officeart/2005/8/layout/list1"/>
    <dgm:cxn modelId="{B59F0C28-A0DD-4D63-8FF1-8A55E7742C7B}" type="presOf" srcId="{04FAF93E-2C3C-4CC9-96EA-701D7AAA1416}" destId="{6C539D5F-6BC8-4BBC-98A2-C903814148DC}" srcOrd="1" destOrd="0" presId="urn:microsoft.com/office/officeart/2005/8/layout/list1"/>
    <dgm:cxn modelId="{8D26F194-FF9F-4C12-844D-DEFEA722F6AD}" srcId="{370C4EC6-4D3F-448A-9980-8DD012581C4F}" destId="{04FAF93E-2C3C-4CC9-96EA-701D7AAA1416}" srcOrd="1" destOrd="0" parTransId="{BF406DA2-A4FD-4364-BB38-24064EB3FEAE}" sibTransId="{2CA0BEC8-D93E-4D82-8F72-B652EC9C2C78}"/>
    <dgm:cxn modelId="{78C26E2B-C26B-40DF-8996-1DA87A2F7C7E}" type="presOf" srcId="{654B6599-DD02-4BE7-8E92-19A5DBB7699C}" destId="{40177242-60F3-432B-8DD7-13034788F7A2}" srcOrd="0" destOrd="0" presId="urn:microsoft.com/office/officeart/2005/8/layout/list1"/>
    <dgm:cxn modelId="{FE5A61AE-B967-483E-BB40-A60A76BCEC20}" type="presOf" srcId="{370C4EC6-4D3F-448A-9980-8DD012581C4F}" destId="{4A8AABB4-9210-4836-A74C-2E6D095FFA87}" srcOrd="0" destOrd="0" presId="urn:microsoft.com/office/officeart/2005/8/layout/list1"/>
    <dgm:cxn modelId="{0105E9BB-E8B7-4BD3-80E5-818E94776843}" srcId="{370C4EC6-4D3F-448A-9980-8DD012581C4F}" destId="{654B6599-DD02-4BE7-8E92-19A5DBB7699C}" srcOrd="2" destOrd="0" parTransId="{5BD48C90-24A1-4B00-BF3F-E433DD65FB3D}" sibTransId="{345AA1DC-F64B-4CB0-9AD8-59671A6089F3}"/>
    <dgm:cxn modelId="{BCF49DBC-D564-4D47-B17B-6D622CFF6967}" type="presOf" srcId="{654B6599-DD02-4BE7-8E92-19A5DBB7699C}" destId="{64C63F0A-F45A-4F47-865E-25D57833AF78}" srcOrd="1" destOrd="0" presId="urn:microsoft.com/office/officeart/2005/8/layout/list1"/>
    <dgm:cxn modelId="{6906C223-CD74-43DC-B258-689D1F05BBCD}" type="presOf" srcId="{84F24D25-38C7-4DF6-99E2-00D21606E3D9}" destId="{337CCE75-72D2-46C8-AA40-33B678102D28}" srcOrd="1" destOrd="0" presId="urn:microsoft.com/office/officeart/2005/8/layout/list1"/>
    <dgm:cxn modelId="{FE04EB9C-C740-46A8-BC80-ECB2538D6444}" type="presOf" srcId="{84F24D25-38C7-4DF6-99E2-00D21606E3D9}" destId="{2743FD54-FCF9-4EB1-A229-E56C2B5B476C}" srcOrd="0" destOrd="0" presId="urn:microsoft.com/office/officeart/2005/8/layout/list1"/>
    <dgm:cxn modelId="{ADB5BFDD-A994-4371-BF90-6B2C9D871F2B}" srcId="{370C4EC6-4D3F-448A-9980-8DD012581C4F}" destId="{84F24D25-38C7-4DF6-99E2-00D21606E3D9}" srcOrd="0" destOrd="0" parTransId="{206EC112-77A8-4E54-86F7-F850DB9F880E}" sibTransId="{563BAAAE-587D-4CFB-B719-C6649250A022}"/>
    <dgm:cxn modelId="{619017B7-9CEC-4EA1-B002-14762F1FE77F}" type="presParOf" srcId="{4A8AABB4-9210-4836-A74C-2E6D095FFA87}" destId="{6C275A86-08F0-4FA4-8F71-85F4FB2C53BF}" srcOrd="0" destOrd="0" presId="urn:microsoft.com/office/officeart/2005/8/layout/list1"/>
    <dgm:cxn modelId="{8DE2E172-2504-4B0A-8606-E93D8675655D}" type="presParOf" srcId="{6C275A86-08F0-4FA4-8F71-85F4FB2C53BF}" destId="{2743FD54-FCF9-4EB1-A229-E56C2B5B476C}" srcOrd="0" destOrd="0" presId="urn:microsoft.com/office/officeart/2005/8/layout/list1"/>
    <dgm:cxn modelId="{844739E2-0D28-4C4E-AA50-94EC4622D302}" type="presParOf" srcId="{6C275A86-08F0-4FA4-8F71-85F4FB2C53BF}" destId="{337CCE75-72D2-46C8-AA40-33B678102D28}" srcOrd="1" destOrd="0" presId="urn:microsoft.com/office/officeart/2005/8/layout/list1"/>
    <dgm:cxn modelId="{369E0603-79AA-4AC3-A23C-E578B3AB7FC3}" type="presParOf" srcId="{4A8AABB4-9210-4836-A74C-2E6D095FFA87}" destId="{472E3692-C78C-4041-92A6-1C492827C924}" srcOrd="1" destOrd="0" presId="urn:microsoft.com/office/officeart/2005/8/layout/list1"/>
    <dgm:cxn modelId="{9524A4F0-4745-4E3C-91A7-B4143DDF6FDA}" type="presParOf" srcId="{4A8AABB4-9210-4836-A74C-2E6D095FFA87}" destId="{8C8EBCF3-30A4-4769-B2BA-FA01858D8317}" srcOrd="2" destOrd="0" presId="urn:microsoft.com/office/officeart/2005/8/layout/list1"/>
    <dgm:cxn modelId="{E4B6F0FF-D1BE-43D0-81EB-7A9CEC195F07}" type="presParOf" srcId="{4A8AABB4-9210-4836-A74C-2E6D095FFA87}" destId="{F4EAD874-174B-4A5D-A318-07C2F6C299EC}" srcOrd="3" destOrd="0" presId="urn:microsoft.com/office/officeart/2005/8/layout/list1"/>
    <dgm:cxn modelId="{17535706-E546-41B7-8F26-D1EAB9B98014}" type="presParOf" srcId="{4A8AABB4-9210-4836-A74C-2E6D095FFA87}" destId="{D7FB93EE-55DD-4329-AF94-752EFB787C31}" srcOrd="4" destOrd="0" presId="urn:microsoft.com/office/officeart/2005/8/layout/list1"/>
    <dgm:cxn modelId="{255EE969-BBC0-4C23-8438-C87A27F76218}" type="presParOf" srcId="{D7FB93EE-55DD-4329-AF94-752EFB787C31}" destId="{566DF737-AAC4-4BBF-A139-D0290B676782}" srcOrd="0" destOrd="0" presId="urn:microsoft.com/office/officeart/2005/8/layout/list1"/>
    <dgm:cxn modelId="{AC99CE63-2A0D-4CB8-A6D5-A3526AB046A3}" type="presParOf" srcId="{D7FB93EE-55DD-4329-AF94-752EFB787C31}" destId="{6C539D5F-6BC8-4BBC-98A2-C903814148DC}" srcOrd="1" destOrd="0" presId="urn:microsoft.com/office/officeart/2005/8/layout/list1"/>
    <dgm:cxn modelId="{D8C3CBD0-D152-4037-A090-014211882E4F}" type="presParOf" srcId="{4A8AABB4-9210-4836-A74C-2E6D095FFA87}" destId="{1481EDCD-6E4C-4F46-B4A3-CB8188244614}" srcOrd="5" destOrd="0" presId="urn:microsoft.com/office/officeart/2005/8/layout/list1"/>
    <dgm:cxn modelId="{A3265400-6C10-4DFF-980B-CFCAEAC4F6FA}" type="presParOf" srcId="{4A8AABB4-9210-4836-A74C-2E6D095FFA87}" destId="{AA0B7B8C-6A18-48A3-929D-F4AC5BC6776F}" srcOrd="6" destOrd="0" presId="urn:microsoft.com/office/officeart/2005/8/layout/list1"/>
    <dgm:cxn modelId="{C3CFF238-3B5C-4C3B-A23E-0256DF0EFC42}" type="presParOf" srcId="{4A8AABB4-9210-4836-A74C-2E6D095FFA87}" destId="{E7A04107-4675-47A6-8917-1FF7F1E454AE}" srcOrd="7" destOrd="0" presId="urn:microsoft.com/office/officeart/2005/8/layout/list1"/>
    <dgm:cxn modelId="{D84BDB9F-93A5-42E1-86EC-9631222857F6}" type="presParOf" srcId="{4A8AABB4-9210-4836-A74C-2E6D095FFA87}" destId="{5964A2F9-474D-4E06-9A07-8F171A7E5991}" srcOrd="8" destOrd="0" presId="urn:microsoft.com/office/officeart/2005/8/layout/list1"/>
    <dgm:cxn modelId="{0691B173-ABDF-449C-A6AA-C377091A1297}" type="presParOf" srcId="{5964A2F9-474D-4E06-9A07-8F171A7E5991}" destId="{40177242-60F3-432B-8DD7-13034788F7A2}" srcOrd="0" destOrd="0" presId="urn:microsoft.com/office/officeart/2005/8/layout/list1"/>
    <dgm:cxn modelId="{67DF730E-2B23-49C8-8DA1-A2FA3918666D}" type="presParOf" srcId="{5964A2F9-474D-4E06-9A07-8F171A7E5991}" destId="{64C63F0A-F45A-4F47-865E-25D57833AF78}" srcOrd="1" destOrd="0" presId="urn:microsoft.com/office/officeart/2005/8/layout/list1"/>
    <dgm:cxn modelId="{B36C4776-6E1F-4B4F-891F-8459ACFC37CC}" type="presParOf" srcId="{4A8AABB4-9210-4836-A74C-2E6D095FFA87}" destId="{DB5C942E-EF53-49F9-B144-9AC06DC6E688}" srcOrd="9" destOrd="0" presId="urn:microsoft.com/office/officeart/2005/8/layout/list1"/>
    <dgm:cxn modelId="{C2CC3E55-9263-433F-BF7B-E0407DB56CFF}" type="presParOf" srcId="{4A8AABB4-9210-4836-A74C-2E6D095FFA87}" destId="{41BF6422-D4F7-460D-8C68-34828242F71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0C4EC6-4D3F-448A-9980-8DD012581C4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F24D25-38C7-4DF6-99E2-00D21606E3D9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algn="just">
            <a:spcAft>
              <a:spcPts val="0"/>
            </a:spcAft>
          </a:pPr>
          <a:r>
            <a:rPr lang="ru-RU" sz="14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Документ, подтверждающий проживание ребенка на территории Ленинградской области, в том числе на период пребывания ребенка в лагере (справка Ф-9 полученная после окончания отдыха ребенка в оригинале, или Ф-3/Ф-8 копия с предъявлением оригинала, или копия страницы паспорта с местом регистрации (для детей в возрасте от 14 лет).</a:t>
          </a:r>
        </a:p>
      </dgm:t>
    </dgm:pt>
    <dgm:pt modelId="{206EC112-77A8-4E54-86F7-F850DB9F880E}" type="parTrans" cxnId="{ADB5BFDD-A994-4371-BF90-6B2C9D871F2B}">
      <dgm:prSet/>
      <dgm:spPr/>
      <dgm:t>
        <a:bodyPr/>
        <a:lstStyle/>
        <a:p>
          <a:endParaRPr lang="ru-RU"/>
        </a:p>
      </dgm:t>
    </dgm:pt>
    <dgm:pt modelId="{563BAAAE-587D-4CFB-B719-C6649250A022}" type="sibTrans" cxnId="{ADB5BFDD-A994-4371-BF90-6B2C9D871F2B}">
      <dgm:prSet/>
      <dgm:spPr/>
      <dgm:t>
        <a:bodyPr/>
        <a:lstStyle/>
        <a:p>
          <a:endParaRPr lang="ru-RU"/>
        </a:p>
      </dgm:t>
    </dgm:pt>
    <dgm:pt modelId="{654B6599-DD02-4BE7-8E92-19A5DBB7699C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случае если законный представитель является опекуном или приемным родителем, представляется копия акта органа опеки и попечительства о назначении опекуна или попечителя, копия договора о приемной семье (для приемных родителей).</a:t>
          </a:r>
        </a:p>
      </dgm:t>
    </dgm:pt>
    <dgm:pt modelId="{345AA1DC-F64B-4CB0-9AD8-59671A6089F3}" type="sibTrans" cxnId="{0105E9BB-E8B7-4BD3-80E5-818E94776843}">
      <dgm:prSet/>
      <dgm:spPr/>
      <dgm:t>
        <a:bodyPr/>
        <a:lstStyle/>
        <a:p>
          <a:endParaRPr lang="ru-RU"/>
        </a:p>
      </dgm:t>
    </dgm:pt>
    <dgm:pt modelId="{5BD48C90-24A1-4B00-BF3F-E433DD65FB3D}" type="parTrans" cxnId="{0105E9BB-E8B7-4BD3-80E5-818E94776843}">
      <dgm:prSet/>
      <dgm:spPr/>
      <dgm:t>
        <a:bodyPr/>
        <a:lstStyle/>
        <a:p>
          <a:endParaRPr lang="ru-RU"/>
        </a:p>
      </dgm:t>
    </dgm:pt>
    <dgm:pt modelId="{04FAF93E-2C3C-4CC9-96EA-701D7AAA1416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pPr algn="l"/>
          <a:r>
            <a: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Документ, подтверждающий наличие у заявителя банковского счета, с указанием реквизитов этого счета.</a:t>
          </a:r>
          <a:endParaRPr lang="ru-RU" sz="1400" dirty="0"/>
        </a:p>
      </dgm:t>
    </dgm:pt>
    <dgm:pt modelId="{2CA0BEC8-D93E-4D82-8F72-B652EC9C2C78}" type="sibTrans" cxnId="{8D26F194-FF9F-4C12-844D-DEFEA722F6AD}">
      <dgm:prSet/>
      <dgm:spPr/>
      <dgm:t>
        <a:bodyPr/>
        <a:lstStyle/>
        <a:p>
          <a:endParaRPr lang="ru-RU"/>
        </a:p>
      </dgm:t>
    </dgm:pt>
    <dgm:pt modelId="{BF406DA2-A4FD-4364-BB38-24064EB3FEAE}" type="parTrans" cxnId="{8D26F194-FF9F-4C12-844D-DEFEA722F6AD}">
      <dgm:prSet/>
      <dgm:spPr/>
      <dgm:t>
        <a:bodyPr/>
        <a:lstStyle/>
        <a:p>
          <a:endParaRPr lang="ru-RU"/>
        </a:p>
      </dgm:t>
    </dgm:pt>
    <dgm:pt modelId="{4A8AABB4-9210-4836-A74C-2E6D095FFA87}" type="pres">
      <dgm:prSet presAssocID="{370C4EC6-4D3F-448A-9980-8DD012581C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275A86-08F0-4FA4-8F71-85F4FB2C53BF}" type="pres">
      <dgm:prSet presAssocID="{84F24D25-38C7-4DF6-99E2-00D21606E3D9}" presName="parentLin" presStyleCnt="0"/>
      <dgm:spPr/>
    </dgm:pt>
    <dgm:pt modelId="{2743FD54-FCF9-4EB1-A229-E56C2B5B476C}" type="pres">
      <dgm:prSet presAssocID="{84F24D25-38C7-4DF6-99E2-00D21606E3D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37CCE75-72D2-46C8-AA40-33B678102D28}" type="pres">
      <dgm:prSet presAssocID="{84F24D25-38C7-4DF6-99E2-00D21606E3D9}" presName="parentText" presStyleLbl="node1" presStyleIdx="0" presStyleCnt="3" custScaleX="142857" custScaleY="609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E3692-C78C-4041-92A6-1C492827C924}" type="pres">
      <dgm:prSet presAssocID="{84F24D25-38C7-4DF6-99E2-00D21606E3D9}" presName="negativeSpace" presStyleCnt="0"/>
      <dgm:spPr/>
    </dgm:pt>
    <dgm:pt modelId="{8C8EBCF3-30A4-4769-B2BA-FA01858D8317}" type="pres">
      <dgm:prSet presAssocID="{84F24D25-38C7-4DF6-99E2-00D21606E3D9}" presName="childText" presStyleLbl="conFgAcc1" presStyleIdx="0" presStyleCnt="3" custScaleY="66692">
        <dgm:presLayoutVars>
          <dgm:bulletEnabled val="1"/>
        </dgm:presLayoutVars>
      </dgm:prSet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F4EAD874-174B-4A5D-A318-07C2F6C299EC}" type="pres">
      <dgm:prSet presAssocID="{563BAAAE-587D-4CFB-B719-C6649250A022}" presName="spaceBetweenRectangles" presStyleCnt="0"/>
      <dgm:spPr/>
    </dgm:pt>
    <dgm:pt modelId="{D7FB93EE-55DD-4329-AF94-752EFB787C31}" type="pres">
      <dgm:prSet presAssocID="{04FAF93E-2C3C-4CC9-96EA-701D7AAA1416}" presName="parentLin" presStyleCnt="0"/>
      <dgm:spPr/>
    </dgm:pt>
    <dgm:pt modelId="{566DF737-AAC4-4BBF-A139-D0290B676782}" type="pres">
      <dgm:prSet presAssocID="{04FAF93E-2C3C-4CC9-96EA-701D7AAA141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C539D5F-6BC8-4BBC-98A2-C903814148DC}" type="pres">
      <dgm:prSet presAssocID="{04FAF93E-2C3C-4CC9-96EA-701D7AAA1416}" presName="parentText" presStyleLbl="node1" presStyleIdx="1" presStyleCnt="3" custScaleX="142857" custScaleY="458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81EDCD-6E4C-4F46-B4A3-CB8188244614}" type="pres">
      <dgm:prSet presAssocID="{04FAF93E-2C3C-4CC9-96EA-701D7AAA1416}" presName="negativeSpace" presStyleCnt="0"/>
      <dgm:spPr/>
    </dgm:pt>
    <dgm:pt modelId="{AA0B7B8C-6A18-48A3-929D-F4AC5BC6776F}" type="pres">
      <dgm:prSet presAssocID="{04FAF93E-2C3C-4CC9-96EA-701D7AAA1416}" presName="childText" presStyleLbl="conFgAcc1" presStyleIdx="1" presStyleCnt="3" custScaleY="68950">
        <dgm:presLayoutVars>
          <dgm:bulletEnabled val="1"/>
        </dgm:presLayoutVars>
      </dgm:prSet>
      <dgm:spPr>
        <a:ln>
          <a:solidFill>
            <a:schemeClr val="accent1">
              <a:lumMod val="20000"/>
              <a:lumOff val="80000"/>
            </a:schemeClr>
          </a:solidFill>
        </a:ln>
      </dgm:spPr>
    </dgm:pt>
    <dgm:pt modelId="{E7A04107-4675-47A6-8917-1FF7F1E454AE}" type="pres">
      <dgm:prSet presAssocID="{2CA0BEC8-D93E-4D82-8F72-B652EC9C2C78}" presName="spaceBetweenRectangles" presStyleCnt="0"/>
      <dgm:spPr/>
    </dgm:pt>
    <dgm:pt modelId="{5964A2F9-474D-4E06-9A07-8F171A7E5991}" type="pres">
      <dgm:prSet presAssocID="{654B6599-DD02-4BE7-8E92-19A5DBB7699C}" presName="parentLin" presStyleCnt="0"/>
      <dgm:spPr/>
    </dgm:pt>
    <dgm:pt modelId="{40177242-60F3-432B-8DD7-13034788F7A2}" type="pres">
      <dgm:prSet presAssocID="{654B6599-DD02-4BE7-8E92-19A5DBB7699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4C63F0A-F45A-4F47-865E-25D57833AF78}" type="pres">
      <dgm:prSet presAssocID="{654B6599-DD02-4BE7-8E92-19A5DBB7699C}" presName="parentText" presStyleLbl="node1" presStyleIdx="2" presStyleCnt="3" custScaleX="142857" custScaleY="477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C942E-EF53-49F9-B144-9AC06DC6E688}" type="pres">
      <dgm:prSet presAssocID="{654B6599-DD02-4BE7-8E92-19A5DBB7699C}" presName="negativeSpace" presStyleCnt="0"/>
      <dgm:spPr/>
    </dgm:pt>
    <dgm:pt modelId="{41BF6422-D4F7-460D-8C68-34828242F719}" type="pres">
      <dgm:prSet presAssocID="{654B6599-DD02-4BE7-8E92-19A5DBB7699C}" presName="childText" presStyleLbl="conFgAcc1" presStyleIdx="2" presStyleCnt="3" custScaleY="67990">
        <dgm:presLayoutVars>
          <dgm:bulletEnabled val="1"/>
        </dgm:presLayoutVars>
      </dgm:prSet>
      <dgm:spPr>
        <a:ln>
          <a:solidFill>
            <a:schemeClr val="accent1">
              <a:lumMod val="20000"/>
              <a:lumOff val="80000"/>
            </a:schemeClr>
          </a:solidFill>
        </a:ln>
      </dgm:spPr>
    </dgm:pt>
  </dgm:ptLst>
  <dgm:cxnLst>
    <dgm:cxn modelId="{DDB5C84A-7AD5-41EC-89EF-B30FBA4336DF}" type="presOf" srcId="{04FAF93E-2C3C-4CC9-96EA-701D7AAA1416}" destId="{566DF737-AAC4-4BBF-A139-D0290B676782}" srcOrd="0" destOrd="0" presId="urn:microsoft.com/office/officeart/2005/8/layout/list1"/>
    <dgm:cxn modelId="{B59F0C28-A0DD-4D63-8FF1-8A55E7742C7B}" type="presOf" srcId="{04FAF93E-2C3C-4CC9-96EA-701D7AAA1416}" destId="{6C539D5F-6BC8-4BBC-98A2-C903814148DC}" srcOrd="1" destOrd="0" presId="urn:microsoft.com/office/officeart/2005/8/layout/list1"/>
    <dgm:cxn modelId="{8D26F194-FF9F-4C12-844D-DEFEA722F6AD}" srcId="{370C4EC6-4D3F-448A-9980-8DD012581C4F}" destId="{04FAF93E-2C3C-4CC9-96EA-701D7AAA1416}" srcOrd="1" destOrd="0" parTransId="{BF406DA2-A4FD-4364-BB38-24064EB3FEAE}" sibTransId="{2CA0BEC8-D93E-4D82-8F72-B652EC9C2C78}"/>
    <dgm:cxn modelId="{78C26E2B-C26B-40DF-8996-1DA87A2F7C7E}" type="presOf" srcId="{654B6599-DD02-4BE7-8E92-19A5DBB7699C}" destId="{40177242-60F3-432B-8DD7-13034788F7A2}" srcOrd="0" destOrd="0" presId="urn:microsoft.com/office/officeart/2005/8/layout/list1"/>
    <dgm:cxn modelId="{FE5A61AE-B967-483E-BB40-A60A76BCEC20}" type="presOf" srcId="{370C4EC6-4D3F-448A-9980-8DD012581C4F}" destId="{4A8AABB4-9210-4836-A74C-2E6D095FFA87}" srcOrd="0" destOrd="0" presId="urn:microsoft.com/office/officeart/2005/8/layout/list1"/>
    <dgm:cxn modelId="{0105E9BB-E8B7-4BD3-80E5-818E94776843}" srcId="{370C4EC6-4D3F-448A-9980-8DD012581C4F}" destId="{654B6599-DD02-4BE7-8E92-19A5DBB7699C}" srcOrd="2" destOrd="0" parTransId="{5BD48C90-24A1-4B00-BF3F-E433DD65FB3D}" sibTransId="{345AA1DC-F64B-4CB0-9AD8-59671A6089F3}"/>
    <dgm:cxn modelId="{BCF49DBC-D564-4D47-B17B-6D622CFF6967}" type="presOf" srcId="{654B6599-DD02-4BE7-8E92-19A5DBB7699C}" destId="{64C63F0A-F45A-4F47-865E-25D57833AF78}" srcOrd="1" destOrd="0" presId="urn:microsoft.com/office/officeart/2005/8/layout/list1"/>
    <dgm:cxn modelId="{6906C223-CD74-43DC-B258-689D1F05BBCD}" type="presOf" srcId="{84F24D25-38C7-4DF6-99E2-00D21606E3D9}" destId="{337CCE75-72D2-46C8-AA40-33B678102D28}" srcOrd="1" destOrd="0" presId="urn:microsoft.com/office/officeart/2005/8/layout/list1"/>
    <dgm:cxn modelId="{FE04EB9C-C740-46A8-BC80-ECB2538D6444}" type="presOf" srcId="{84F24D25-38C7-4DF6-99E2-00D21606E3D9}" destId="{2743FD54-FCF9-4EB1-A229-E56C2B5B476C}" srcOrd="0" destOrd="0" presId="urn:microsoft.com/office/officeart/2005/8/layout/list1"/>
    <dgm:cxn modelId="{ADB5BFDD-A994-4371-BF90-6B2C9D871F2B}" srcId="{370C4EC6-4D3F-448A-9980-8DD012581C4F}" destId="{84F24D25-38C7-4DF6-99E2-00D21606E3D9}" srcOrd="0" destOrd="0" parTransId="{206EC112-77A8-4E54-86F7-F850DB9F880E}" sibTransId="{563BAAAE-587D-4CFB-B719-C6649250A022}"/>
    <dgm:cxn modelId="{619017B7-9CEC-4EA1-B002-14762F1FE77F}" type="presParOf" srcId="{4A8AABB4-9210-4836-A74C-2E6D095FFA87}" destId="{6C275A86-08F0-4FA4-8F71-85F4FB2C53BF}" srcOrd="0" destOrd="0" presId="urn:microsoft.com/office/officeart/2005/8/layout/list1"/>
    <dgm:cxn modelId="{8DE2E172-2504-4B0A-8606-E93D8675655D}" type="presParOf" srcId="{6C275A86-08F0-4FA4-8F71-85F4FB2C53BF}" destId="{2743FD54-FCF9-4EB1-A229-E56C2B5B476C}" srcOrd="0" destOrd="0" presId="urn:microsoft.com/office/officeart/2005/8/layout/list1"/>
    <dgm:cxn modelId="{844739E2-0D28-4C4E-AA50-94EC4622D302}" type="presParOf" srcId="{6C275A86-08F0-4FA4-8F71-85F4FB2C53BF}" destId="{337CCE75-72D2-46C8-AA40-33B678102D28}" srcOrd="1" destOrd="0" presId="urn:microsoft.com/office/officeart/2005/8/layout/list1"/>
    <dgm:cxn modelId="{369E0603-79AA-4AC3-A23C-E578B3AB7FC3}" type="presParOf" srcId="{4A8AABB4-9210-4836-A74C-2E6D095FFA87}" destId="{472E3692-C78C-4041-92A6-1C492827C924}" srcOrd="1" destOrd="0" presId="urn:microsoft.com/office/officeart/2005/8/layout/list1"/>
    <dgm:cxn modelId="{9524A4F0-4745-4E3C-91A7-B4143DDF6FDA}" type="presParOf" srcId="{4A8AABB4-9210-4836-A74C-2E6D095FFA87}" destId="{8C8EBCF3-30A4-4769-B2BA-FA01858D8317}" srcOrd="2" destOrd="0" presId="urn:microsoft.com/office/officeart/2005/8/layout/list1"/>
    <dgm:cxn modelId="{E4B6F0FF-D1BE-43D0-81EB-7A9CEC195F07}" type="presParOf" srcId="{4A8AABB4-9210-4836-A74C-2E6D095FFA87}" destId="{F4EAD874-174B-4A5D-A318-07C2F6C299EC}" srcOrd="3" destOrd="0" presId="urn:microsoft.com/office/officeart/2005/8/layout/list1"/>
    <dgm:cxn modelId="{17535706-E546-41B7-8F26-D1EAB9B98014}" type="presParOf" srcId="{4A8AABB4-9210-4836-A74C-2E6D095FFA87}" destId="{D7FB93EE-55DD-4329-AF94-752EFB787C31}" srcOrd="4" destOrd="0" presId="urn:microsoft.com/office/officeart/2005/8/layout/list1"/>
    <dgm:cxn modelId="{255EE969-BBC0-4C23-8438-C87A27F76218}" type="presParOf" srcId="{D7FB93EE-55DD-4329-AF94-752EFB787C31}" destId="{566DF737-AAC4-4BBF-A139-D0290B676782}" srcOrd="0" destOrd="0" presId="urn:microsoft.com/office/officeart/2005/8/layout/list1"/>
    <dgm:cxn modelId="{AC99CE63-2A0D-4CB8-A6D5-A3526AB046A3}" type="presParOf" srcId="{D7FB93EE-55DD-4329-AF94-752EFB787C31}" destId="{6C539D5F-6BC8-4BBC-98A2-C903814148DC}" srcOrd="1" destOrd="0" presId="urn:microsoft.com/office/officeart/2005/8/layout/list1"/>
    <dgm:cxn modelId="{D8C3CBD0-D152-4037-A090-014211882E4F}" type="presParOf" srcId="{4A8AABB4-9210-4836-A74C-2E6D095FFA87}" destId="{1481EDCD-6E4C-4F46-B4A3-CB8188244614}" srcOrd="5" destOrd="0" presId="urn:microsoft.com/office/officeart/2005/8/layout/list1"/>
    <dgm:cxn modelId="{A3265400-6C10-4DFF-980B-CFCAEAC4F6FA}" type="presParOf" srcId="{4A8AABB4-9210-4836-A74C-2E6D095FFA87}" destId="{AA0B7B8C-6A18-48A3-929D-F4AC5BC6776F}" srcOrd="6" destOrd="0" presId="urn:microsoft.com/office/officeart/2005/8/layout/list1"/>
    <dgm:cxn modelId="{C3CFF238-3B5C-4C3B-A23E-0256DF0EFC42}" type="presParOf" srcId="{4A8AABB4-9210-4836-A74C-2E6D095FFA87}" destId="{E7A04107-4675-47A6-8917-1FF7F1E454AE}" srcOrd="7" destOrd="0" presId="urn:microsoft.com/office/officeart/2005/8/layout/list1"/>
    <dgm:cxn modelId="{D84BDB9F-93A5-42E1-86EC-9631222857F6}" type="presParOf" srcId="{4A8AABB4-9210-4836-A74C-2E6D095FFA87}" destId="{5964A2F9-474D-4E06-9A07-8F171A7E5991}" srcOrd="8" destOrd="0" presId="urn:microsoft.com/office/officeart/2005/8/layout/list1"/>
    <dgm:cxn modelId="{0691B173-ABDF-449C-A6AA-C377091A1297}" type="presParOf" srcId="{5964A2F9-474D-4E06-9A07-8F171A7E5991}" destId="{40177242-60F3-432B-8DD7-13034788F7A2}" srcOrd="0" destOrd="0" presId="urn:microsoft.com/office/officeart/2005/8/layout/list1"/>
    <dgm:cxn modelId="{67DF730E-2B23-49C8-8DA1-A2FA3918666D}" type="presParOf" srcId="{5964A2F9-474D-4E06-9A07-8F171A7E5991}" destId="{64C63F0A-F45A-4F47-865E-25D57833AF78}" srcOrd="1" destOrd="0" presId="urn:microsoft.com/office/officeart/2005/8/layout/list1"/>
    <dgm:cxn modelId="{B36C4776-6E1F-4B4F-891F-8459ACFC37CC}" type="presParOf" srcId="{4A8AABB4-9210-4836-A74C-2E6D095FFA87}" destId="{DB5C942E-EF53-49F9-B144-9AC06DC6E688}" srcOrd="9" destOrd="0" presId="urn:microsoft.com/office/officeart/2005/8/layout/list1"/>
    <dgm:cxn modelId="{C2CC3E55-9263-433F-BF7B-E0407DB56CFF}" type="presParOf" srcId="{4A8AABB4-9210-4836-A74C-2E6D095FFA87}" destId="{41BF6422-D4F7-460D-8C68-34828242F71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7/2/2025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3255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fc47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484E9E4-FAD9-EB34-0001-D21388325C35}"/>
              </a:ext>
            </a:extLst>
          </p:cNvPr>
          <p:cNvSpPr txBox="1"/>
          <p:nvPr/>
        </p:nvSpPr>
        <p:spPr>
          <a:xfrm>
            <a:off x="142613" y="2397948"/>
            <a:ext cx="87077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altLang="ru-RU" b="0" dirty="0">
                <a:ln w="6350">
                  <a:solidFill>
                    <a:schemeClr val="bg2">
                      <a:lumMod val="50000"/>
                      <a:alpha val="31000"/>
                    </a:schemeClr>
                  </a:solidFill>
                </a:ln>
                <a:solidFill>
                  <a:schemeClr val="accent5">
                    <a:lumMod val="10000"/>
                  </a:schemeClr>
                </a:solidFill>
                <a:effectLst>
                  <a:glow rad="12700">
                    <a:schemeClr val="accent1">
                      <a:alpha val="1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 ПОЛУЧЕНИЯ  </a:t>
            </a:r>
          </a:p>
          <a:p>
            <a:pPr algn="ctr" eaLnBrk="1" hangingPunct="1"/>
            <a:r>
              <a:rPr lang="ru-RU" dirty="0">
                <a:ln w="6350">
                  <a:solidFill>
                    <a:schemeClr val="bg2">
                      <a:lumMod val="50000"/>
                      <a:alpha val="31000"/>
                    </a:schemeClr>
                  </a:solidFill>
                </a:ln>
                <a:solidFill>
                  <a:schemeClr val="accent5">
                    <a:lumMod val="10000"/>
                  </a:schemeClr>
                </a:solidFill>
                <a:effectLst>
                  <a:glow rad="12700">
                    <a:schemeClr val="accent1">
                      <a:alpha val="1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 ТЕРРИТОРИИ ЛЕНИНГРАДСКОЙ ОБЛАСТИ ПОЛНОЙ (ЧАСТИЧНОЙ) КОМПЕНСАЦИИ  СТОИМОСТИ  ПУТЕВОК РАБОТАЮЩИМ  </a:t>
            </a:r>
            <a:r>
              <a:rPr lang="ru-RU" dirty="0">
                <a:ln w="9525">
                  <a:solidFill>
                    <a:schemeClr val="bg2">
                      <a:lumMod val="50000"/>
                      <a:alpha val="31000"/>
                    </a:schemeClr>
                  </a:solidFill>
                </a:ln>
                <a:solidFill>
                  <a:schemeClr val="accent5">
                    <a:lumMod val="10000"/>
                  </a:schemeClr>
                </a:solidFill>
                <a:effectLst>
                  <a:glow rad="12700">
                    <a:schemeClr val="accent1">
                      <a:alpha val="1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ГРАЖДАНАМ</a:t>
            </a:r>
            <a:r>
              <a:rPr lang="ru-RU" dirty="0">
                <a:ln w="6350">
                  <a:solidFill>
                    <a:schemeClr val="bg2">
                      <a:lumMod val="50000"/>
                      <a:alpha val="31000"/>
                    </a:schemeClr>
                  </a:solidFill>
                </a:ln>
                <a:solidFill>
                  <a:schemeClr val="accent5">
                    <a:lumMod val="10000"/>
                  </a:schemeClr>
                </a:solidFill>
                <a:effectLst>
                  <a:glow rad="12700">
                    <a:schemeClr val="accent1">
                      <a:alpha val="1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eaLnBrk="1" hangingPunct="1"/>
            <a:r>
              <a:rPr lang="ru-RU" dirty="0">
                <a:ln w="6350">
                  <a:solidFill>
                    <a:schemeClr val="bg2">
                      <a:lumMod val="50000"/>
                      <a:alpha val="31000"/>
                    </a:schemeClr>
                  </a:solidFill>
                </a:ln>
                <a:solidFill>
                  <a:schemeClr val="accent5">
                    <a:lumMod val="10000"/>
                  </a:schemeClr>
                </a:solidFill>
                <a:effectLst>
                  <a:glow rad="12700">
                    <a:schemeClr val="accent1">
                      <a:alpha val="1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 ОРГАНИЗАЦИИ ОТДЫХА  ДЕТЕЙ  И  ИХ  ОЗДОРОВЛЕНИЯ  </a:t>
            </a:r>
          </a:p>
          <a:p>
            <a:pPr algn="ctr" eaLnBrk="1" hangingPunct="1"/>
            <a:r>
              <a:rPr lang="ru-RU" dirty="0">
                <a:ln w="6350">
                  <a:solidFill>
                    <a:schemeClr val="bg2">
                      <a:lumMod val="50000"/>
                      <a:alpha val="31000"/>
                    </a:schemeClr>
                  </a:solidFill>
                </a:ln>
                <a:solidFill>
                  <a:schemeClr val="accent5">
                    <a:lumMod val="10000"/>
                  </a:schemeClr>
                </a:solidFill>
                <a:effectLst>
                  <a:glow rad="12700">
                    <a:schemeClr val="accent1">
                      <a:alpha val="1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СЕЗОННОГО ДЕЙСТВИЯ  И  КРУГЛОГОДИЧНОГО  ДЕЙСТВИЯ, </a:t>
            </a:r>
          </a:p>
          <a:p>
            <a:pPr algn="ctr" eaLnBrk="1" hangingPunct="1"/>
            <a:r>
              <a:rPr lang="ru-RU" dirty="0">
                <a:ln w="6350">
                  <a:solidFill>
                    <a:schemeClr val="bg2">
                      <a:lumMod val="50000"/>
                      <a:alpha val="31000"/>
                    </a:schemeClr>
                  </a:solidFill>
                </a:ln>
                <a:solidFill>
                  <a:schemeClr val="accent5">
                    <a:lumMod val="10000"/>
                  </a:schemeClr>
                </a:solidFill>
                <a:effectLst>
                  <a:glow rad="12700">
                    <a:schemeClr val="accent1">
                      <a:alpha val="1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САНАТОРНО-ОЗДОРОВИТЕЛЬНЫЕ  ЛАГЕРЯ КРУГЛОГОДИЧНОГО ДЕЙСТВИЯ  И  САНАТОРИИ  ДЛЯ ДЕТЕЙ </a:t>
            </a:r>
            <a:r>
              <a:rPr lang="ru-RU" altLang="ru-RU" b="0" dirty="0">
                <a:ln w="6350">
                  <a:solidFill>
                    <a:schemeClr val="bg2">
                      <a:lumMod val="50000"/>
                      <a:alpha val="31000"/>
                    </a:schemeClr>
                  </a:solidFill>
                </a:ln>
                <a:solidFill>
                  <a:schemeClr val="accent5">
                    <a:lumMod val="10000"/>
                  </a:schemeClr>
                </a:solidFill>
                <a:effectLst>
                  <a:glow rad="12700">
                    <a:schemeClr val="accent1">
                      <a:alpha val="1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b="0" dirty="0">
                <a:ln w="6350">
                  <a:solidFill>
                    <a:schemeClr val="bg2">
                      <a:lumMod val="50000"/>
                      <a:alpha val="31000"/>
                    </a:schemeClr>
                  </a:solidFill>
                </a:ln>
                <a:solidFill>
                  <a:srgbClr val="0A5498"/>
                </a:solidFill>
                <a:effectLst>
                  <a:glow rad="12700">
                    <a:schemeClr val="accent1">
                      <a:alpha val="1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ln w="6350">
                  <a:solidFill>
                    <a:schemeClr val="bg2">
                      <a:lumMod val="50000"/>
                      <a:alpha val="31000"/>
                    </a:schemeClr>
                  </a:solidFill>
                </a:ln>
                <a:solidFill>
                  <a:srgbClr val="E56915"/>
                </a:solidFill>
                <a:effectLst>
                  <a:glow rad="12700">
                    <a:schemeClr val="accent1">
                      <a:alpha val="1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ru-RU" altLang="ru-RU" sz="2000" b="0" dirty="0">
                <a:ln w="6350">
                  <a:solidFill>
                    <a:schemeClr val="bg2">
                      <a:lumMod val="50000"/>
                      <a:alpha val="31000"/>
                    </a:schemeClr>
                  </a:solidFill>
                </a:ln>
                <a:solidFill>
                  <a:srgbClr val="0A5498"/>
                </a:solidFill>
                <a:effectLst>
                  <a:glow rad="12700">
                    <a:schemeClr val="accent1">
                      <a:alpha val="1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0" dirty="0">
                <a:ln w="6350">
                  <a:solidFill>
                    <a:schemeClr val="bg2">
                      <a:lumMod val="50000"/>
                      <a:alpha val="31000"/>
                    </a:schemeClr>
                  </a:solidFill>
                </a:ln>
                <a:solidFill>
                  <a:schemeClr val="accent5">
                    <a:lumMod val="10000"/>
                  </a:schemeClr>
                </a:solidFill>
                <a:effectLst>
                  <a:glow rad="12700">
                    <a:schemeClr val="accent1">
                      <a:alpha val="1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altLang="ru-RU" dirty="0">
              <a:ln w="6350">
                <a:solidFill>
                  <a:schemeClr val="bg2">
                    <a:lumMod val="50000"/>
                    <a:alpha val="31000"/>
                  </a:schemeClr>
                </a:solidFill>
              </a:ln>
              <a:solidFill>
                <a:schemeClr val="accent5">
                  <a:lumMod val="10000"/>
                </a:schemeClr>
              </a:solidFill>
              <a:effectLst>
                <a:glow rad="12700">
                  <a:schemeClr val="accent1">
                    <a:alpha val="10000"/>
                  </a:schemeClr>
                </a:glow>
              </a:effectLst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795A6BF0-B409-F475-5C01-AA0B004CC99D}"/>
              </a:ext>
            </a:extLst>
          </p:cNvPr>
          <p:cNvSpPr/>
          <p:nvPr/>
        </p:nvSpPr>
        <p:spPr>
          <a:xfrm>
            <a:off x="947956" y="190330"/>
            <a:ext cx="7248088" cy="23489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3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glow>
                    <a:schemeClr val="accent1"/>
                  </a:glow>
                  <a:reflection endPos="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общего и профессионального образования Ленинградской области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807E768-8603-1D5A-3784-F903BA85AFEC}"/>
              </a:ext>
            </a:extLst>
          </p:cNvPr>
          <p:cNvSpPr txBox="1"/>
          <p:nvPr/>
        </p:nvSpPr>
        <p:spPr>
          <a:xfrm>
            <a:off x="2181138" y="4460051"/>
            <a:ext cx="46307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ru-RU" sz="1400" b="1" dirty="0">
                <a:solidFill>
                  <a:srgbClr val="0A54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altLang="ru-RU" sz="1400" b="1" dirty="0">
              <a:solidFill>
                <a:srgbClr val="0A549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4DC1599-3E68-3271-C722-1ADE9E6D7ED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5FF91E4-8F7D-B9F6-DA29-A49737705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6"/>
          <a:stretch/>
        </p:blipFill>
        <p:spPr>
          <a:xfrm>
            <a:off x="0" y="3758268"/>
            <a:ext cx="9144000" cy="3099731"/>
          </a:xfrm>
          <a:prstGeom prst="rect">
            <a:avLst/>
          </a:prstGeom>
        </p:spPr>
      </p:pic>
      <p:sp>
        <p:nvSpPr>
          <p:cNvPr id="2" name="Rectangle 44">
            <a:extLst>
              <a:ext uri="{FF2B5EF4-FFF2-40B4-BE49-F238E27FC236}">
                <a16:creationId xmlns:a16="http://schemas.microsoft.com/office/drawing/2014/main" xmlns="" id="{2BC42834-2C35-0F5B-2B97-D8DADD04893D}"/>
              </a:ext>
            </a:extLst>
          </p:cNvPr>
          <p:cNvSpPr txBox="1">
            <a:spLocks noChangeArrowheads="1"/>
          </p:cNvSpPr>
          <p:nvPr/>
        </p:nvSpPr>
        <p:spPr>
          <a:xfrm>
            <a:off x="197139" y="740410"/>
            <a:ext cx="8749717" cy="1046446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ru-RU" sz="2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 документов  начинается  </a:t>
            </a:r>
            <a:r>
              <a:rPr lang="ru-RU" sz="2900" b="1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 окончания  отдыха   ребенка</a:t>
            </a:r>
            <a:r>
              <a:rPr lang="ru-RU" sz="2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20000"/>
              </a:lnSpc>
            </a:pPr>
            <a:r>
              <a:rPr lang="ru-RU" sz="2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 пакет документов  готовится  только </a:t>
            </a:r>
            <a:r>
              <a:rPr lang="ru-RU" sz="2900" b="1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родителя (законного представителя)</a:t>
            </a:r>
            <a:r>
              <a:rPr lang="ru-RU" sz="29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указанного  в договоре, обратном (отрывном) талоне к путевке и платежном документе.</a:t>
            </a:r>
          </a:p>
          <a:p>
            <a:pPr algn="ctr"/>
            <a:endParaRPr lang="ru-RU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4">
            <a:extLst>
              <a:ext uri="{FF2B5EF4-FFF2-40B4-BE49-F238E27FC236}">
                <a16:creationId xmlns:a16="http://schemas.microsoft.com/office/drawing/2014/main" xmlns="" id="{5A2C5E4A-C0E6-622B-D6BF-29F776C5DD8D}"/>
              </a:ext>
            </a:extLst>
          </p:cNvPr>
          <p:cNvSpPr txBox="1">
            <a:spLocks noChangeArrowheads="1"/>
          </p:cNvSpPr>
          <p:nvPr/>
        </p:nvSpPr>
        <p:spPr>
          <a:xfrm>
            <a:off x="360725" y="405477"/>
            <a:ext cx="8422547" cy="51969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третий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подготовка документов</a:t>
            </a: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xmlns="" id="{F432BC51-2317-0750-9B8D-399595028E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4140024"/>
              </p:ext>
            </p:extLst>
          </p:nvPr>
        </p:nvGraphicFramePr>
        <p:xfrm>
          <a:off x="288019" y="1786855"/>
          <a:ext cx="8567956" cy="2869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37338E6-CD59-3A3A-9149-791E51BCD62E}"/>
              </a:ext>
            </a:extLst>
          </p:cNvPr>
          <p:cNvSpPr txBox="1"/>
          <p:nvPr/>
        </p:nvSpPr>
        <p:spPr>
          <a:xfrm>
            <a:off x="288019" y="1965185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2FC9BA9-8134-73EF-4333-37A359876D20}"/>
              </a:ext>
            </a:extLst>
          </p:cNvPr>
          <p:cNvSpPr txBox="1"/>
          <p:nvPr/>
        </p:nvSpPr>
        <p:spPr>
          <a:xfrm>
            <a:off x="288019" y="301154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D322534-4459-81D2-3D41-AF58F26F6CCC}"/>
              </a:ext>
            </a:extLst>
          </p:cNvPr>
          <p:cNvSpPr txBox="1"/>
          <p:nvPr/>
        </p:nvSpPr>
        <p:spPr>
          <a:xfrm>
            <a:off x="288019" y="3936707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C11B778-22CC-E939-893A-CBDB29260089}"/>
              </a:ext>
            </a:extLst>
          </p:cNvPr>
          <p:cNvSpPr txBox="1"/>
          <p:nvPr/>
        </p:nvSpPr>
        <p:spPr>
          <a:xfrm>
            <a:off x="502491" y="4672197"/>
            <a:ext cx="8706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путевка приобретается через стороннюю организацию, то необходимо предоставить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договора.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лагерем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оказание услуг по отдыху и оздоровлению и на покупку путевки </a:t>
            </a: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турфирмой в ОРИГИНАЛЕ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6A79E6-0C39-938A-5829-7403FDE34089}"/>
              </a:ext>
            </a:extLst>
          </p:cNvPr>
          <p:cNvSpPr txBox="1"/>
          <p:nvPr/>
        </p:nvSpPr>
        <p:spPr>
          <a:xfrm>
            <a:off x="233983" y="4502002"/>
            <a:ext cx="3333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E569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25218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C0227BEA-FC9E-A57F-2A07-1101DCC19C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6904238"/>
              </p:ext>
            </p:extLst>
          </p:nvPr>
        </p:nvGraphicFramePr>
        <p:xfrm>
          <a:off x="288022" y="721453"/>
          <a:ext cx="8567956" cy="2869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DE89F3C-7454-DD17-C5D7-5CADF0171B4B}"/>
              </a:ext>
            </a:extLst>
          </p:cNvPr>
          <p:cNvSpPr txBox="1"/>
          <p:nvPr/>
        </p:nvSpPr>
        <p:spPr>
          <a:xfrm>
            <a:off x="288022" y="89978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E6D2EF3-8F12-E3AD-6845-5BBD1C1E5322}"/>
              </a:ext>
            </a:extLst>
          </p:cNvPr>
          <p:cNvSpPr txBox="1"/>
          <p:nvPr/>
        </p:nvSpPr>
        <p:spPr>
          <a:xfrm>
            <a:off x="288022" y="194613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D93520-5A4F-E95C-B49F-6252E0037712}"/>
              </a:ext>
            </a:extLst>
          </p:cNvPr>
          <p:cNvSpPr txBox="1"/>
          <p:nvPr/>
        </p:nvSpPr>
        <p:spPr>
          <a:xfrm>
            <a:off x="288022" y="2871305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416D9E5B-7882-1A1E-B708-0C2401AAE7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0909243"/>
              </p:ext>
            </p:extLst>
          </p:nvPr>
        </p:nvGraphicFramePr>
        <p:xfrm>
          <a:off x="288022" y="3768818"/>
          <a:ext cx="8567956" cy="2869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B2AE5E-AE33-17F7-1849-9B2C8851816B}"/>
              </a:ext>
            </a:extLst>
          </p:cNvPr>
          <p:cNvSpPr txBox="1"/>
          <p:nvPr/>
        </p:nvSpPr>
        <p:spPr>
          <a:xfrm>
            <a:off x="288022" y="394714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394D495-FE17-9394-6245-2D5A403D9BDC}"/>
              </a:ext>
            </a:extLst>
          </p:cNvPr>
          <p:cNvSpPr txBox="1"/>
          <p:nvPr/>
        </p:nvSpPr>
        <p:spPr>
          <a:xfrm>
            <a:off x="288022" y="499350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852837F-5D9E-ABAA-B5D5-48911B0B0D82}"/>
              </a:ext>
            </a:extLst>
          </p:cNvPr>
          <p:cNvSpPr txBox="1"/>
          <p:nvPr/>
        </p:nvSpPr>
        <p:spPr>
          <a:xfrm>
            <a:off x="288022" y="591867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</a:p>
        </p:txBody>
      </p:sp>
    </p:spTree>
    <p:extLst>
      <p:ext uri="{BB962C8B-B14F-4D97-AF65-F5344CB8AC3E}">
        <p14:creationId xmlns:p14="http://schemas.microsoft.com/office/powerpoint/2010/main" val="2304646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4DC1599-3E68-3271-C722-1ADE9E6D7ED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5FF91E4-8F7D-B9F6-DA29-A49737705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6"/>
          <a:stretch/>
        </p:blipFill>
        <p:spPr>
          <a:xfrm>
            <a:off x="0" y="3784928"/>
            <a:ext cx="9144000" cy="3099731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A3268878-39D2-CC3F-A65F-BDD0716962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8273753"/>
              </p:ext>
            </p:extLst>
          </p:nvPr>
        </p:nvGraphicFramePr>
        <p:xfrm>
          <a:off x="288022" y="352338"/>
          <a:ext cx="8567956" cy="2869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C39279E-FBAC-4E60-3429-A462CE1573C8}"/>
              </a:ext>
            </a:extLst>
          </p:cNvPr>
          <p:cNvSpPr txBox="1"/>
          <p:nvPr/>
        </p:nvSpPr>
        <p:spPr>
          <a:xfrm>
            <a:off x="288022" y="53066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F2363BA-303D-EF2A-3F1F-4616F599B158}"/>
              </a:ext>
            </a:extLst>
          </p:cNvPr>
          <p:cNvSpPr txBox="1"/>
          <p:nvPr/>
        </p:nvSpPr>
        <p:spPr>
          <a:xfrm>
            <a:off x="288022" y="1577023"/>
            <a:ext cx="46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5A11269-CC86-171A-5851-A77B1EDAE88B}"/>
              </a:ext>
            </a:extLst>
          </p:cNvPr>
          <p:cNvSpPr txBox="1"/>
          <p:nvPr/>
        </p:nvSpPr>
        <p:spPr>
          <a:xfrm>
            <a:off x="288022" y="250219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EBD2FB7-8849-1E96-E6DD-0F663FB94B11}"/>
              </a:ext>
            </a:extLst>
          </p:cNvPr>
          <p:cNvSpPr/>
          <p:nvPr/>
        </p:nvSpPr>
        <p:spPr>
          <a:xfrm>
            <a:off x="285921" y="3880950"/>
            <a:ext cx="8567956" cy="789900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59E07826-378A-3899-9E36-360BB9A14262}"/>
              </a:ext>
            </a:extLst>
          </p:cNvPr>
          <p:cNvGrpSpPr/>
          <p:nvPr/>
        </p:nvGrpSpPr>
        <p:grpSpPr>
          <a:xfrm>
            <a:off x="693819" y="3777208"/>
            <a:ext cx="8160058" cy="789900"/>
            <a:chOff x="405797" y="15100"/>
            <a:chExt cx="8160058" cy="70129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xmlns="" id="{534DBD61-FC70-381E-3EB8-BF49E16657B5}"/>
                </a:ext>
              </a:extLst>
            </p:cNvPr>
            <p:cNvSpPr/>
            <p:nvPr/>
          </p:nvSpPr>
          <p:spPr>
            <a:xfrm>
              <a:off x="407898" y="15100"/>
              <a:ext cx="8157957" cy="701295"/>
            </a:xfrm>
            <a:prstGeom prst="round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: скругленные углы 5">
              <a:extLst>
                <a:ext uri="{FF2B5EF4-FFF2-40B4-BE49-F238E27FC236}">
                  <a16:creationId xmlns:a16="http://schemas.microsoft.com/office/drawing/2014/main" xmlns="" id="{115FFE46-BF4B-8ADA-DE9A-17D1563657E7}"/>
                </a:ext>
              </a:extLst>
            </p:cNvPr>
            <p:cNvSpPr txBox="1"/>
            <p:nvPr/>
          </p:nvSpPr>
          <p:spPr>
            <a:xfrm>
              <a:off x="405797" y="79099"/>
              <a:ext cx="8089489" cy="614470"/>
            </a:xfrm>
            <a:prstGeom prst="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694" tIns="0" rIns="226694" bIns="0" numCol="1" spcCol="1270" anchor="ctr" anchorCtr="0">
              <a:noAutofit/>
            </a:bodyPr>
            <a:lstStyle/>
            <a:p>
              <a:pPr marL="0" lvl="0" indent="0" algn="just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1400" b="0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Документ, </a:t>
              </a:r>
              <a:r>
                <a:rPr lang="ru-RU" sz="1400" b="1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подтверждающий участие в СВО </a:t>
              </a:r>
              <a:r>
                <a:rPr lang="ru-RU" sz="1400" b="0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(справка из военкомата о призыве на военную службу по частичной мобилизации в ВС РФ, справка о добровольном вступлении на военную службу в ВС РФ для участия в СВО).</a:t>
              </a:r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274203EB-CAC3-8C57-F0C2-9BD1755E400F}"/>
              </a:ext>
            </a:extLst>
          </p:cNvPr>
          <p:cNvSpPr/>
          <p:nvPr/>
        </p:nvSpPr>
        <p:spPr>
          <a:xfrm>
            <a:off x="288022" y="4807718"/>
            <a:ext cx="8567956" cy="781893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338013B2-9BE1-DF5E-DF48-4568FF443124}"/>
              </a:ext>
            </a:extLst>
          </p:cNvPr>
          <p:cNvGrpSpPr/>
          <p:nvPr/>
        </p:nvGrpSpPr>
        <p:grpSpPr>
          <a:xfrm>
            <a:off x="695920" y="4862288"/>
            <a:ext cx="8157957" cy="639389"/>
            <a:chOff x="407898" y="1151137"/>
            <a:chExt cx="8157957" cy="63938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xmlns="" id="{D057E686-708D-DEC4-D98E-B8CB40527EB4}"/>
                </a:ext>
              </a:extLst>
            </p:cNvPr>
            <p:cNvSpPr/>
            <p:nvPr/>
          </p:nvSpPr>
          <p:spPr>
            <a:xfrm>
              <a:off x="407898" y="1151137"/>
              <a:ext cx="8157957" cy="609629"/>
            </a:xfrm>
            <a:prstGeom prst="round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: скругленные углы 5">
              <a:extLst>
                <a:ext uri="{FF2B5EF4-FFF2-40B4-BE49-F238E27FC236}">
                  <a16:creationId xmlns:a16="http://schemas.microsoft.com/office/drawing/2014/main" xmlns="" id="{F63F1134-A4A8-3B2C-D7DA-77A72602325E}"/>
                </a:ext>
              </a:extLst>
            </p:cNvPr>
            <p:cNvSpPr txBox="1"/>
            <p:nvPr/>
          </p:nvSpPr>
          <p:spPr>
            <a:xfrm>
              <a:off x="437658" y="1180897"/>
              <a:ext cx="8098437" cy="609629"/>
            </a:xfrm>
            <a:prstGeom prst="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694" tIns="0" rIns="226694" bIns="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b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Документ, </a:t>
              </a:r>
              <a:r>
                <a:rPr lang="ru-RU" sz="14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подтверждающий проживание участника СВО на территории Ленинградской области </a:t>
              </a:r>
              <a:r>
                <a:rPr lang="ru-RU" sz="1400" b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момент призыва по мобилизации, заключения контракта</a:t>
              </a:r>
              <a:r>
                <a:rPr lang="ru-RU" sz="1400" b="0" i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о добровольном вступлении на военную службу в ВС РФ для участия в СВО.</a:t>
              </a:r>
              <a:endParaRPr lang="ru-RU" sz="1400" kern="1200" dirty="0"/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4BEB636-B688-02C8-E3DA-C7AFA2C7B750}"/>
              </a:ext>
            </a:extLst>
          </p:cNvPr>
          <p:cNvSpPr/>
          <p:nvPr/>
        </p:nvSpPr>
        <p:spPr>
          <a:xfrm>
            <a:off x="288022" y="5715948"/>
            <a:ext cx="8567956" cy="77100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BA9FFA49-CBB6-6C4E-730A-FF944B3A8866}"/>
              </a:ext>
            </a:extLst>
          </p:cNvPr>
          <p:cNvGrpSpPr/>
          <p:nvPr/>
        </p:nvGrpSpPr>
        <p:grpSpPr>
          <a:xfrm>
            <a:off x="695920" y="5745784"/>
            <a:ext cx="8157957" cy="634364"/>
            <a:chOff x="407898" y="2121460"/>
            <a:chExt cx="8157957" cy="63436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xmlns="" id="{CDF7FB64-2DB9-888A-84EF-273D263AA96F}"/>
                </a:ext>
              </a:extLst>
            </p:cNvPr>
            <p:cNvSpPr/>
            <p:nvPr/>
          </p:nvSpPr>
          <p:spPr>
            <a:xfrm>
              <a:off x="407898" y="2121460"/>
              <a:ext cx="8157957" cy="634364"/>
            </a:xfrm>
            <a:prstGeom prst="round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Прямоугольник: скругленные углы 5">
              <a:extLst>
                <a:ext uri="{FF2B5EF4-FFF2-40B4-BE49-F238E27FC236}">
                  <a16:creationId xmlns:a16="http://schemas.microsoft.com/office/drawing/2014/main" xmlns="" id="{099F811D-6675-5118-7CCA-121A4416A855}"/>
                </a:ext>
              </a:extLst>
            </p:cNvPr>
            <p:cNvSpPr txBox="1"/>
            <p:nvPr/>
          </p:nvSpPr>
          <p:spPr>
            <a:xfrm>
              <a:off x="438865" y="2152427"/>
              <a:ext cx="8096023" cy="572430"/>
            </a:xfrm>
            <a:prstGeom prst="rect">
              <a:avLst/>
            </a:prstGeom>
            <a:grp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6694" tIns="0" rIns="226694" bIns="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ru-RU" sz="1400" b="0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Свидетельство о заключении брака (в случае, если дети, являются пасынками и падчерицами военнослужащих участников СВО).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855FD9-3B6B-AF2F-490E-469E49A4B52A}"/>
              </a:ext>
            </a:extLst>
          </p:cNvPr>
          <p:cNvSpPr txBox="1"/>
          <p:nvPr/>
        </p:nvSpPr>
        <p:spPr>
          <a:xfrm>
            <a:off x="288022" y="3201938"/>
            <a:ext cx="8567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 для детей, граждан, участников СВО необходимо предоставить подтверждение наличия условий.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25066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F2ACF09-DAB7-AD4F-3D17-45F7EC7FB7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 t="12836" r="54839" b="62970"/>
          <a:stretch/>
        </p:blipFill>
        <p:spPr>
          <a:xfrm>
            <a:off x="495038" y="332656"/>
            <a:ext cx="2771509" cy="157870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F3E7CC3-F883-04A4-F28D-FBAE6DD360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3" t="50303" r="4744" b="25503"/>
          <a:stretch/>
        </p:blipFill>
        <p:spPr>
          <a:xfrm>
            <a:off x="5142375" y="332656"/>
            <a:ext cx="2771510" cy="1578708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42CD7E7-9FFA-A59B-0801-CED4C05FB6CF}"/>
              </a:ext>
            </a:extLst>
          </p:cNvPr>
          <p:cNvSpPr/>
          <p:nvPr/>
        </p:nvSpPr>
        <p:spPr>
          <a:xfrm>
            <a:off x="4500995" y="1659285"/>
            <a:ext cx="24220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общего и профессионального образования Ленинградской области</a:t>
            </a:r>
          </a:p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191124, Санкт-Петербург, площадь Растрелли, дом 2, строение 1</a:t>
            </a:r>
          </a:p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8(812) 539 44 50</a:t>
            </a:r>
          </a:p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8(812) 539 44 74</a:t>
            </a:r>
          </a:p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адрес: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office_edu@lenreg.ru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горячей линии по вопросам отдыха и оздоровления детей</a:t>
            </a:r>
          </a:p>
          <a:p>
            <a:pPr algn="ctr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8 800 500 70 90</a:t>
            </a:r>
          </a:p>
          <a:p>
            <a:pPr algn="ctr"/>
            <a:r>
              <a:rPr lang="en-US" alt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www.edu.lenobl.ru</a:t>
            </a:r>
            <a:endParaRPr lang="ru-RU" sz="14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3B02C55F-91E0-D741-C539-BE4842CB359A}"/>
              </a:ext>
            </a:extLst>
          </p:cNvPr>
          <p:cNvSpPr/>
          <p:nvPr/>
        </p:nvSpPr>
        <p:spPr>
          <a:xfrm>
            <a:off x="1047852" y="638859"/>
            <a:ext cx="2089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ДОКУМЕНТОВ: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81A275E5-EA58-6631-AD38-A44A8BBEDA2F}"/>
              </a:ext>
            </a:extLst>
          </p:cNvPr>
          <p:cNvSpPr/>
          <p:nvPr/>
        </p:nvSpPr>
        <p:spPr>
          <a:xfrm>
            <a:off x="865437" y="1646971"/>
            <a:ext cx="208983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Многофункциональные центры (МФЦ) Ленинградской области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1200"/>
              </a:spcBef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Актуальная информация о справочных телефонах и режимах работы филиалов МФЦ содержится на сайте МФЦ Ленинградской области: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solidFill>
                  <a:srgbClr val="E56915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www.mfc47.ru</a:t>
            </a:r>
            <a:endParaRPr lang="ru-RU" sz="1400" i="1" dirty="0">
              <a:solidFill>
                <a:srgbClr val="E569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телефон для МФЦ </a:t>
            </a:r>
          </a:p>
          <a:p>
            <a:pPr algn="ctr"/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8 800 500 00 47 </a:t>
            </a:r>
          </a:p>
          <a:p>
            <a:pPr algn="ctr"/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звонок по России бесплатный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79878FD0-40F3-87FB-F0C6-E92CF7397FCE}"/>
              </a:ext>
            </a:extLst>
          </p:cNvPr>
          <p:cNvSpPr/>
          <p:nvPr/>
        </p:nvSpPr>
        <p:spPr>
          <a:xfrm>
            <a:off x="5712034" y="638819"/>
            <a:ext cx="2089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КОМИТЕТА: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2C39E4D3-E75F-24F5-232C-54F3297CAD22}"/>
              </a:ext>
            </a:extLst>
          </p:cNvPr>
          <p:cNvSpPr/>
          <p:nvPr/>
        </p:nvSpPr>
        <p:spPr>
          <a:xfrm>
            <a:off x="6782119" y="2244020"/>
            <a:ext cx="20898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i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работы:</a:t>
            </a:r>
          </a:p>
          <a:p>
            <a:pPr lvl="0" algn="ctr"/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Понедельник-четверг                 09.00 до 18.00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 </a:t>
            </a:r>
          </a:p>
          <a:p>
            <a:pPr lvl="0" algn="ctr"/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09.00 до 17.00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                           12.30 - 13.18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выходной:  суббота и воскресенье</a:t>
            </a:r>
          </a:p>
          <a:p>
            <a:pPr algn="ctr"/>
            <a:r>
              <a:rPr lang="ru-RU" sz="1400" b="1" i="1" dirty="0">
                <a:solidFill>
                  <a:srgbClr val="E569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документов в комитете не осуществляется</a:t>
            </a:r>
          </a:p>
        </p:txBody>
      </p:sp>
    </p:spTree>
    <p:extLst>
      <p:ext uri="{BB962C8B-B14F-4D97-AF65-F5344CB8AC3E}">
        <p14:creationId xmlns:p14="http://schemas.microsoft.com/office/powerpoint/2010/main" val="2805551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F1A650BF-D166-2BA4-278D-28477E1256B6}"/>
              </a:ext>
            </a:extLst>
          </p:cNvPr>
          <p:cNvSpPr txBox="1">
            <a:spLocks/>
          </p:cNvSpPr>
          <p:nvPr/>
        </p:nvSpPr>
        <p:spPr>
          <a:xfrm>
            <a:off x="2665363" y="1864038"/>
            <a:ext cx="3813273" cy="53022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5000"/>
              </a:srgb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4400" dirty="0">
                <a:solidFill>
                  <a:srgbClr val="C17263"/>
                </a:solidFill>
              </a:rPr>
              <a:t> </a:t>
            </a:r>
            <a:r>
              <a:rPr lang="ru-RU" alt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9D43DD5-1077-D6E3-E3BD-7F5B0BFD7E11}"/>
              </a:ext>
            </a:extLst>
          </p:cNvPr>
          <p:cNvSpPr txBox="1"/>
          <p:nvPr/>
        </p:nvSpPr>
        <p:spPr>
          <a:xfrm>
            <a:off x="503548" y="2261802"/>
            <a:ext cx="81369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ko-KR" sz="2000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прием документов на выплату компенсации стоимости путевок на текущий год осуществляется только </a:t>
            </a:r>
            <a:r>
              <a:rPr lang="ru-RU" altLang="ko-KR" sz="2000" b="1" u="sng" dirty="0">
                <a:solidFill>
                  <a:srgbClr val="C00000"/>
                </a:solidFill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до 15 декабря 2025 года </a:t>
            </a:r>
          </a:p>
          <a:p>
            <a:pPr algn="ctr"/>
            <a:r>
              <a:rPr lang="ru-RU" altLang="ko-KR" sz="2000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через филиалы МФЦ Ленинградской области</a:t>
            </a:r>
            <a:endParaRPr lang="en-US" altLang="ko-KR" sz="2000" dirty="0">
              <a:solidFill>
                <a:srgbClr val="C00000"/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5478EFD8-36FF-5893-349B-CBBBA60D15E9}"/>
              </a:ext>
            </a:extLst>
          </p:cNvPr>
          <p:cNvSpPr txBox="1"/>
          <p:nvPr/>
        </p:nvSpPr>
        <p:spPr>
          <a:xfrm>
            <a:off x="4093828" y="3758268"/>
            <a:ext cx="487400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/>
            <a:r>
              <a:rPr lang="ru-RU" altLang="ko-KR" sz="1600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Компенсация предоставляется </a:t>
            </a:r>
            <a:r>
              <a:rPr lang="ru-RU" altLang="ko-KR" sz="1600" b="1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работающим </a:t>
            </a:r>
            <a:r>
              <a:rPr lang="ru-RU" altLang="ko-KR" sz="1600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гражданам</a:t>
            </a:r>
            <a:r>
              <a:rPr lang="ru-RU" altLang="ko-KR" sz="1600" b="1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ru-RU" altLang="ko-KR" sz="1600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РФ</a:t>
            </a:r>
            <a:r>
              <a:rPr lang="ru-RU" altLang="ko-KR" sz="1600" b="1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ru-RU" altLang="ko-KR" sz="1600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(а также индивидуальным предпринимателям),</a:t>
            </a:r>
            <a:r>
              <a:rPr lang="en-US" altLang="ko-KR" sz="1600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ru-RU" altLang="ko-KR" sz="1600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чьи дети зарегистрированы на территории Ленинградской области. </a:t>
            </a:r>
            <a:endParaRPr lang="en-US" altLang="ko-KR" sz="1600" dirty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ko-KR" sz="1600" dirty="0"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ko-KR" sz="1600" dirty="0">
                <a:latin typeface="Times New Roman" panose="02020603050405020304" pitchFamily="18" charset="0"/>
                <a:ea typeface="굴림" panose="020B0600000101010101" pitchFamily="34" charset="-127"/>
                <a:cs typeface="Times New Roman" panose="02020603050405020304" pitchFamily="18" charset="0"/>
              </a:rPr>
              <a:t>Все документы должны быть оформлены на работающего родителя (законного представителя).</a:t>
            </a:r>
          </a:p>
          <a:p>
            <a:pPr algn="just" eaLnBrk="1" hangingPunct="1"/>
            <a:endParaRPr lang="en-US" altLang="ko-KR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C0C3776B-6D4F-7F1F-E6D5-3D0DD8069D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3675229"/>
            <a:ext cx="3471003" cy="253977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95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4DC1599-3E68-3271-C722-1ADE9E6D7ED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5FF91E4-8F7D-B9F6-DA29-A49737705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6"/>
          <a:stretch/>
        </p:blipFill>
        <p:spPr>
          <a:xfrm>
            <a:off x="0" y="3196206"/>
            <a:ext cx="9144000" cy="36617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E250EB9-DF11-7453-64AA-7AA5186AE309}"/>
              </a:ext>
            </a:extLst>
          </p:cNvPr>
          <p:cNvSpPr txBox="1"/>
          <p:nvPr/>
        </p:nvSpPr>
        <p:spPr>
          <a:xfrm>
            <a:off x="145061" y="92868"/>
            <a:ext cx="885387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выплаты компенсации:</a:t>
            </a:r>
          </a:p>
          <a:p>
            <a:pPr algn="just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частичную компенсацию стоимости путевок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организации отдыха детей и их оздоровления сезонного действия и круглогодичного действия, санаторно-оздоровительные лагеря круглогодичного действия и санатории для детей, расположенные на территории Российской Федерации,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работающие родители (законные представители) детей, зарегистрированных на территории Ленинградской области (в том числе детей, находящихся под опекой (попечительством), в приемных семьях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dirty="0">
                <a:solidFill>
                  <a:srgbClr val="0A54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возрасте от 6 до 17 лет (включительно)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отдыхающих в организациях отдыха детей и их оздоровления сезонного действия и круглогодичного действия, со сроком пребывания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21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дня;</a:t>
            </a:r>
          </a:p>
          <a:p>
            <a:pPr algn="just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детей от 4 до 17 лет (включительно),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отдыхающих в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санаторно- оздоровительных лагерях круглогодичного действия  и детских санаториях со сроком  пребывания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дня, в период с февраля по май и с сентября по декабрь.</a:t>
            </a:r>
          </a:p>
          <a:p>
            <a:pPr algn="ctr"/>
            <a:r>
              <a:rPr lang="ru-RU" sz="20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родителей </a:t>
            </a:r>
            <a:r>
              <a:rPr lang="ru-RU" sz="20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ограничены в количестве приобретенных путевок. </a:t>
            </a:r>
          </a:p>
        </p:txBody>
      </p:sp>
    </p:spTree>
    <p:extLst>
      <p:ext uri="{BB962C8B-B14F-4D97-AF65-F5344CB8AC3E}">
        <p14:creationId xmlns:p14="http://schemas.microsoft.com/office/powerpoint/2010/main" val="299330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C41DB99-534A-F54F-A49F-F36559617472}"/>
              </a:ext>
            </a:extLst>
          </p:cNvPr>
          <p:cNvSpPr txBox="1"/>
          <p:nvPr/>
        </p:nvSpPr>
        <p:spPr>
          <a:xfrm>
            <a:off x="127506" y="1681035"/>
            <a:ext cx="8888987" cy="528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Расчетная стоимость </a:t>
            </a:r>
            <a:r>
              <a:rPr lang="ru-RU" sz="16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путевки в организации отдыха детей и их оздоровления сезонного действия и круглогодичного действия составляет</a:t>
            </a:r>
          </a:p>
          <a:p>
            <a:pPr algn="ctr">
              <a:lnSpc>
                <a:spcPct val="90000"/>
              </a:lnSpc>
            </a:pPr>
            <a:r>
              <a:rPr lang="ru-RU" sz="1650" dirty="0">
                <a:solidFill>
                  <a:srgbClr val="0A54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27 220,00 руб. за 21 день.</a:t>
            </a:r>
          </a:p>
          <a:p>
            <a:pPr>
              <a:lnSpc>
                <a:spcPct val="50000"/>
              </a:lnSpc>
            </a:pPr>
            <a:endParaRPr lang="ru-RU" sz="165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6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Частичная оплата стоимости путевки в организации отдыха детей и их оздоровления за счет средств областного бюджета </a:t>
            </a:r>
            <a:r>
              <a:rPr lang="ru-RU" sz="165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работающих граждан </a:t>
            </a:r>
            <a:r>
              <a:rPr lang="ru-RU" sz="16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 </a:t>
            </a:r>
            <a:r>
              <a:rPr lang="ru-RU" sz="16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  <a:r>
              <a:rPr lang="ru-RU" sz="165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  расчетной  стоимости  путевки</a:t>
            </a:r>
            <a:r>
              <a:rPr lang="ru-RU" sz="16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</a:pPr>
            <a:endParaRPr lang="ru-RU" sz="165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27 220,00 руб.  х 70% : 21 день =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907,33 руб. (в сутки)</a:t>
            </a:r>
          </a:p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907,33 х 21(кол-во дней) =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19 054,00 руб. (сумма компенсации за 21 день)</a:t>
            </a:r>
          </a:p>
          <a:p>
            <a:pPr>
              <a:lnSpc>
                <a:spcPct val="50000"/>
              </a:lnSpc>
            </a:pPr>
            <a:r>
              <a:rPr lang="ru-RU" sz="16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lnSpc>
                <a:spcPct val="90000"/>
              </a:lnSpc>
            </a:pPr>
            <a:r>
              <a:rPr lang="ru-RU" sz="16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Если стоимость путевки </a:t>
            </a:r>
            <a:r>
              <a:rPr lang="ru-RU" sz="165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 расчетной стоимости путевки</a:t>
            </a:r>
            <a:r>
              <a:rPr lang="ru-RU" sz="16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размер компенсации составит </a:t>
            </a:r>
            <a:r>
              <a:rPr lang="ru-RU" sz="16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  <a:r>
              <a:rPr lang="ru-RU" sz="1650" b="1" dirty="0">
                <a:solidFill>
                  <a:srgbClr val="1F49A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5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фактической стоимости путевки</a:t>
            </a:r>
            <a:r>
              <a:rPr lang="ru-RU" sz="16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90000"/>
              </a:lnSpc>
            </a:pP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15 000,00 руб. (факт. стоимость путевки за 21 день ) </a:t>
            </a:r>
          </a:p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70% =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10 500,00 руб. (сумма компенсации)</a:t>
            </a:r>
          </a:p>
          <a:p>
            <a:pPr>
              <a:lnSpc>
                <a:spcPct val="50000"/>
              </a:lnSpc>
            </a:pPr>
            <a:endParaRPr lang="ru-RU" sz="165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650" dirty="0">
                <a:solidFill>
                  <a:srgbClr val="0A54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165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6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50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санаторно-оздоровительных лагерях круглогодичного действия  и детских санаториях</a:t>
            </a:r>
            <a:r>
              <a:rPr lang="ru-RU" sz="165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сроком пребывания </a:t>
            </a:r>
            <a:r>
              <a:rPr lang="ru-RU" sz="16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дня, в период с февраля по май и с сентября по декабрь текущего года, </a:t>
            </a:r>
            <a:r>
              <a:rPr lang="ru-RU" sz="165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 компенсация стоимости путевки </a:t>
            </a:r>
            <a:r>
              <a:rPr lang="ru-RU" sz="165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 </a:t>
            </a:r>
            <a:r>
              <a:rPr lang="ru-RU" sz="16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расчетной стоимости 31 108,56 руб.  </a:t>
            </a:r>
          </a:p>
          <a:p>
            <a:pPr algn="just">
              <a:lnSpc>
                <a:spcPct val="90000"/>
              </a:lnSpc>
            </a:pPr>
            <a:endParaRPr lang="ru-RU" sz="165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31 108,56 руб. х 70% =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21 776,00 руб. (сумма компенсации)</a:t>
            </a:r>
          </a:p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63508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4DC1599-3E68-3271-C722-1ADE9E6D7ED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5FF91E4-8F7D-B9F6-DA29-A49737705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6"/>
          <a:stretch/>
        </p:blipFill>
        <p:spPr>
          <a:xfrm>
            <a:off x="0" y="3196206"/>
            <a:ext cx="9144000" cy="36617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46835D-DE76-10E8-3796-E27C1094DDD0}"/>
              </a:ext>
            </a:extLst>
          </p:cNvPr>
          <p:cNvSpPr txBox="1"/>
          <p:nvPr/>
        </p:nvSpPr>
        <p:spPr>
          <a:xfrm>
            <a:off x="268448" y="266207"/>
            <a:ext cx="868186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90000"/>
              </a:lnSpc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путевки в размере </a:t>
            </a:r>
            <a:r>
              <a:rPr lang="ru-RU" sz="1600" b="1" dirty="0">
                <a:solidFill>
                  <a:srgbClr val="E569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расчетной стоимости путевки      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(т.е. </a:t>
            </a:r>
            <a:r>
              <a:rPr lang="ru-RU" sz="1600" dirty="0">
                <a:solidFill>
                  <a:srgbClr val="E569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27 220,00 руб. за 21 день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предоставляется:</a:t>
            </a:r>
          </a:p>
          <a:p>
            <a:pPr indent="457200" algn="just">
              <a:lnSpc>
                <a:spcPct val="90000"/>
              </a:lnSpc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приемным родителям, опекунам, попечителям;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участников СВО следующих категорий:</a:t>
            </a:r>
          </a:p>
          <a:p>
            <a:pPr marL="285750" indent="-285750" algn="just">
              <a:lnSpc>
                <a:spcPct val="90000"/>
              </a:lnSpc>
              <a:buFontTx/>
              <a:buChar char="-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32000" algn="just">
              <a:lnSpc>
                <a:spcPct val="90000"/>
              </a:lnSpc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детям военнослужащих, принимающих участие в специальной военной операции на территориях Донецкой Народной Республики, Луганской Народной Республики, Запорожской области, Херсонской области и Украины (далее – СВО) 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именных подразделений Ленинградской области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32000" algn="just">
              <a:lnSpc>
                <a:spcPct val="90000"/>
              </a:lnSpc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детям граждан Российской Федерации, призванных на военную службу по частичной мобилизации в Вооруженные Силы Российской Федерации (далее – ВС РФ), 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момент призыва проживающих на территории Ленинградской области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32000" algn="just">
              <a:lnSpc>
                <a:spcPct val="90000"/>
              </a:lnSpc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детям граждан Российской Федерации, добровольно поступивших на военную службу в ВС РФ для участия в СВО, 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момент заключения контракта проживающих на территории Ленинградской области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32000" algn="just">
              <a:lnSpc>
                <a:spcPct val="90000"/>
              </a:lnSpc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детям, являющихся пасынками и падчерицами военнослужащих, принимающих участие в СВО в составе именных подразделений Ленинградской области, граждан Российской Федерации, призванных на военную службу по частичной мобилизации в ВС РФ, на момент призыва проживающих на территории Ленинградской области, граждан Российской Федерации, добровольно поступивших на военную службу в ВС РФ для участия в СВО, 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момент заключения контракта проживающих на территории Ленинградской области;</a:t>
            </a:r>
          </a:p>
        </p:txBody>
      </p:sp>
    </p:spTree>
    <p:extLst>
      <p:ext uri="{BB962C8B-B14F-4D97-AF65-F5344CB8AC3E}">
        <p14:creationId xmlns:p14="http://schemas.microsoft.com/office/powerpoint/2010/main" val="183609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AD1E13-D67D-379F-A138-6BED42473454}"/>
              </a:ext>
            </a:extLst>
          </p:cNvPr>
          <p:cNvSpPr txBox="1"/>
          <p:nvPr/>
        </p:nvSpPr>
        <p:spPr>
          <a:xfrm>
            <a:off x="230016" y="2099406"/>
            <a:ext cx="8683964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90000"/>
              </a:lnSpc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детям военнослужащих (граждан), указанных в пунктах 1-4, погибших (умерших) в связи с выполнением задач в ходе СВО в составе именных подразделений Ленинградской области, призванных на военную службу по частичной мобилизации в ВС РФ, на момент призыва проживающих на территории Ленинградской области, добровольно поступивших на военную службу в ВС РФ для участия в СВО, 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момент заключения контракта проживавших на территории Ленинградской области.</a:t>
            </a:r>
          </a:p>
          <a:p>
            <a:pPr indent="457200" algn="just">
              <a:lnSpc>
                <a:spcPct val="90000"/>
              </a:lnSpc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4C51DC6-BC0C-529B-5E3A-105B92EC593B}"/>
              </a:ext>
            </a:extLst>
          </p:cNvPr>
          <p:cNvSpPr txBox="1"/>
          <p:nvPr/>
        </p:nvSpPr>
        <p:spPr>
          <a:xfrm>
            <a:off x="1122039" y="3742933"/>
            <a:ext cx="6899917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90000"/>
              </a:lnSpc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27 220,00 руб. : 21 (кол-во дней) = </a:t>
            </a:r>
            <a:r>
              <a:rPr lang="ru-RU" sz="1600" dirty="0">
                <a:solidFill>
                  <a:srgbClr val="E569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1 296,19 руб.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сутки)</a:t>
            </a:r>
          </a:p>
          <a:p>
            <a:pPr algn="ctr">
              <a:lnSpc>
                <a:spcPct val="90000"/>
              </a:lnSpc>
            </a:pP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71D8D8-CBCD-BBC7-0812-9DEB60D5B7DF}"/>
              </a:ext>
            </a:extLst>
          </p:cNvPr>
          <p:cNvSpPr txBox="1"/>
          <p:nvPr/>
        </p:nvSpPr>
        <p:spPr>
          <a:xfrm>
            <a:off x="266010" y="4472361"/>
            <a:ext cx="8611978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90000"/>
              </a:lnSpc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граждан, участников СВО компенсация предоставляется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подтверждении наличия условий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 постановлением Правительства Ленинградской области  от 28 июня 2023 года № 440 </a:t>
            </a:r>
            <a:r>
              <a:rPr lang="ru-RU" sz="16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установлении на территории Ленинградской области дополнительных мер социальной поддержки в сфере образования, воспитания, отдыха и оздоровления детей и о признании утратившими силу отдельных постановлений Правительства Ленинградской области».</a:t>
            </a:r>
          </a:p>
        </p:txBody>
      </p:sp>
    </p:spTree>
    <p:extLst>
      <p:ext uri="{BB962C8B-B14F-4D97-AF65-F5344CB8AC3E}">
        <p14:creationId xmlns:p14="http://schemas.microsoft.com/office/powerpoint/2010/main" val="1784495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4DC1599-3E68-3271-C722-1ADE9E6D7ED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5FF91E4-8F7D-B9F6-DA29-A49737705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6"/>
          <a:stretch/>
        </p:blipFill>
        <p:spPr>
          <a:xfrm>
            <a:off x="0" y="3196206"/>
            <a:ext cx="9144000" cy="3661794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A79E93FF-78B7-48B2-C416-FE1501ABB2E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81000"/>
            <a:ext cx="9144000" cy="762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hangingPunct="1"/>
            <a:r>
              <a:rPr lang="ru-RU" altLang="ru-RU" sz="2000" b="1" dirty="0">
                <a:solidFill>
                  <a:srgbClr val="E56915"/>
                </a:solidFill>
                <a:latin typeface="Times New Roman" pitchFamily="18" charset="0"/>
                <a:cs typeface="Times New Roman" pitchFamily="18" charset="0"/>
              </a:rPr>
              <a:t>Схема получения частичной компенсации стоимости путевки 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E56915"/>
                </a:solidFill>
                <a:latin typeface="Times New Roman" pitchFamily="18" charset="0"/>
                <a:cs typeface="Times New Roman" pitchFamily="18" charset="0"/>
              </a:rPr>
              <a:t>в 2025 году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17025ED5-07D4-C17C-0772-C997725201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4701208"/>
              </p:ext>
            </p:extLst>
          </p:nvPr>
        </p:nvGraphicFramePr>
        <p:xfrm>
          <a:off x="394284" y="1208015"/>
          <a:ext cx="8430934" cy="417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3802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>
            <a:extLst>
              <a:ext uri="{FF2B5EF4-FFF2-40B4-BE49-F238E27FC236}">
                <a16:creationId xmlns:a16="http://schemas.microsoft.com/office/drawing/2014/main" xmlns="" id="{D7CB9096-E5CE-62C5-6701-AB8DA83EEE01}"/>
              </a:ext>
            </a:extLst>
          </p:cNvPr>
          <p:cNvSpPr txBox="1">
            <a:spLocks noChangeArrowheads="1"/>
          </p:cNvSpPr>
          <p:nvPr/>
        </p:nvSpPr>
        <p:spPr>
          <a:xfrm>
            <a:off x="355133" y="1904728"/>
            <a:ext cx="8422547" cy="519690"/>
          </a:xfrm>
          <a:prstGeom prst="rect">
            <a:avLst/>
          </a:prstGeom>
          <a:noFill/>
          <a:ln/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первый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выбор детского оздоровительного учреждения: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474A928A-A7DF-DEE0-E345-C390635148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2833643"/>
              </p:ext>
            </p:extLst>
          </p:nvPr>
        </p:nvGraphicFramePr>
        <p:xfrm>
          <a:off x="282429" y="2575420"/>
          <a:ext cx="85679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2916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16B2D6F-6B8B-027A-FC53-2850118AC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814" y="788070"/>
            <a:ext cx="1977622" cy="1960922"/>
          </a:xfrm>
          <a:prstGeom prst="ellipse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989A614-DC86-57E7-CE88-EA59D6B1EC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04" y="46861"/>
            <a:ext cx="2548870" cy="2564829"/>
          </a:xfrm>
          <a:prstGeom prst="ellipse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1CAA56D-0842-7570-90E8-28FF323FBF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6"/>
          <a:stretch/>
        </p:blipFill>
        <p:spPr>
          <a:xfrm>
            <a:off x="0" y="3196206"/>
            <a:ext cx="9144000" cy="3661794"/>
          </a:xfrm>
          <a:prstGeom prst="rect">
            <a:avLst/>
          </a:prstGeom>
        </p:spPr>
      </p:pic>
      <p:sp>
        <p:nvSpPr>
          <p:cNvPr id="4" name="Rectangle 44">
            <a:extLst>
              <a:ext uri="{FF2B5EF4-FFF2-40B4-BE49-F238E27FC236}">
                <a16:creationId xmlns:a16="http://schemas.microsoft.com/office/drawing/2014/main" xmlns="" id="{CD1C90D0-1671-D493-00BE-0187FCA55F6A}"/>
              </a:ext>
            </a:extLst>
          </p:cNvPr>
          <p:cNvSpPr txBox="1">
            <a:spLocks noChangeArrowheads="1"/>
          </p:cNvSpPr>
          <p:nvPr/>
        </p:nvSpPr>
        <p:spPr>
          <a:xfrm>
            <a:off x="2191263" y="2974943"/>
            <a:ext cx="3567607" cy="519690"/>
          </a:xfrm>
          <a:prstGeom prst="rect">
            <a:avLst/>
          </a:prstGeom>
          <a:noFill/>
          <a:ln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второй </a:t>
            </a:r>
          </a:p>
          <a:p>
            <a:pPr algn="ctr"/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отдых!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D7FB61D-7D10-3BE6-A2E9-FBAC6B5401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72" y="123367"/>
            <a:ext cx="3015655" cy="2924052"/>
          </a:xfrm>
          <a:prstGeom prst="ellipse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DA5E7E2-3F30-229A-3DC5-3E4FF2A9C8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04" y="4205352"/>
            <a:ext cx="2415210" cy="2529281"/>
          </a:xfrm>
          <a:prstGeom prst="ellipse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7067C93-702C-6B88-A16B-77143475C2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30" y="2748992"/>
            <a:ext cx="2168554" cy="2021572"/>
          </a:xfrm>
          <a:prstGeom prst="ellipse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893581A-2951-3642-E5D2-439006304C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578" y="2469701"/>
            <a:ext cx="3557506" cy="3538427"/>
          </a:xfrm>
          <a:prstGeom prst="ellipse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7F393AE-4E63-839B-9C2B-0CBB1067AA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36" y="4205352"/>
            <a:ext cx="2101610" cy="221979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03168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730</TotalTime>
  <Words>1605</Words>
  <Application>Microsoft Office PowerPoint</Application>
  <PresentationFormat>Экран (4:3)</PresentationFormat>
  <Paragraphs>131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돋움</vt:lpstr>
      <vt:lpstr>굴림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Райфура Е.А.</cp:lastModifiedBy>
  <cp:revision>66</cp:revision>
  <dcterms:created xsi:type="dcterms:W3CDTF">2016-11-18T14:12:19Z</dcterms:created>
  <dcterms:modified xsi:type="dcterms:W3CDTF">2025-07-02T06:22:01Z</dcterms:modified>
</cp:coreProperties>
</file>